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70" r:id="rId3"/>
    <p:sldId id="257" r:id="rId4"/>
    <p:sldId id="258" r:id="rId5"/>
    <p:sldId id="271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</p:sldIdLst>
  <p:sldSz cx="18288000" cy="10287000"/>
  <p:notesSz cx="6858000" cy="9144000"/>
  <p:embeddedFontLst>
    <p:embeddedFont>
      <p:font typeface="Calibri" pitchFamily="34" charset="0"/>
      <p:regular r:id="rId18"/>
      <p:bold r:id="rId19"/>
      <p:italic r:id="rId20"/>
      <p:boldItalic r:id="rId21"/>
    </p:embeddedFont>
    <p:embeddedFont>
      <p:font typeface="Open Sans Bold" charset="0"/>
      <p:regular r:id="rId22"/>
    </p:embeddedFont>
    <p:embeddedFont>
      <p:font typeface="Abstracted Dream" charset="-128"/>
      <p:regular r:id="rId23"/>
    </p:embeddedFont>
    <p:embeddedFont>
      <p:font typeface="Open Sans" charset="0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>
        <p:scale>
          <a:sx n="51" d="100"/>
          <a:sy n="51" d="100"/>
        </p:scale>
        <p:origin x="-420" y="28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2.svg"/><Relationship Id="rId7" Type="http://schemas.openxmlformats.org/officeDocument/2006/relationships/image" Target="../media/image9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jpeg"/><Relationship Id="rId5" Type="http://schemas.openxmlformats.org/officeDocument/2006/relationships/image" Target="../media/image8.sv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jpeg"/><Relationship Id="rId5" Type="http://schemas.openxmlformats.org/officeDocument/2006/relationships/image" Target="../media/image8.sv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jpe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.svg"/><Relationship Id="rId7" Type="http://schemas.openxmlformats.org/officeDocument/2006/relationships/image" Target="../media/image8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8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19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8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g"/><Relationship Id="rId3" Type="http://schemas.openxmlformats.org/officeDocument/2006/relationships/image" Target="../media/image2.svg"/><Relationship Id="rId7" Type="http://schemas.openxmlformats.org/officeDocument/2006/relationships/image" Target="../media/image8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svg"/><Relationship Id="rId7" Type="http://schemas.openxmlformats.org/officeDocument/2006/relationships/image" Target="../media/image8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4.svg"/><Relationship Id="rId4" Type="http://schemas.openxmlformats.org/officeDocument/2006/relationships/image" Target="../media/image2.png"/><Relationship Id="rId9" Type="http://schemas.openxmlformats.org/officeDocument/2006/relationships/image" Target="../media/image10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8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sv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svg"/><Relationship Id="rId7" Type="http://schemas.openxmlformats.org/officeDocument/2006/relationships/image" Target="../media/image8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698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76225" y="5926045"/>
            <a:ext cx="11939678" cy="6664511"/>
          </a:xfrm>
          <a:custGeom>
            <a:avLst/>
            <a:gdLst/>
            <a:ahLst/>
            <a:cxnLst/>
            <a:rect l="l" t="t" r="r" b="b"/>
            <a:pathLst>
              <a:path w="11939678" h="6664511">
                <a:moveTo>
                  <a:pt x="0" y="0"/>
                </a:moveTo>
                <a:lnTo>
                  <a:pt x="11939678" y="0"/>
                </a:lnTo>
                <a:lnTo>
                  <a:pt x="11939678" y="6664510"/>
                </a:lnTo>
                <a:lnTo>
                  <a:pt x="0" y="66645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6673040" y="5926045"/>
            <a:ext cx="11939678" cy="6664511"/>
          </a:xfrm>
          <a:custGeom>
            <a:avLst/>
            <a:gdLst/>
            <a:ahLst/>
            <a:cxnLst/>
            <a:rect l="l" t="t" r="r" b="b"/>
            <a:pathLst>
              <a:path w="11939678" h="6664511">
                <a:moveTo>
                  <a:pt x="0" y="0"/>
                </a:moveTo>
                <a:lnTo>
                  <a:pt x="11939678" y="0"/>
                </a:lnTo>
                <a:lnTo>
                  <a:pt x="11939678" y="6664510"/>
                </a:lnTo>
                <a:lnTo>
                  <a:pt x="0" y="66645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276225" y="-428625"/>
            <a:ext cx="11939678" cy="6664511"/>
          </a:xfrm>
          <a:custGeom>
            <a:avLst/>
            <a:gdLst/>
            <a:ahLst/>
            <a:cxnLst/>
            <a:rect l="l" t="t" r="r" b="b"/>
            <a:pathLst>
              <a:path w="11939678" h="6664511">
                <a:moveTo>
                  <a:pt x="0" y="0"/>
                </a:moveTo>
                <a:lnTo>
                  <a:pt x="11939678" y="0"/>
                </a:lnTo>
                <a:lnTo>
                  <a:pt x="11939678" y="6664511"/>
                </a:lnTo>
                <a:lnTo>
                  <a:pt x="0" y="66645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6673040" y="-428625"/>
            <a:ext cx="11939678" cy="6664511"/>
          </a:xfrm>
          <a:custGeom>
            <a:avLst/>
            <a:gdLst/>
            <a:ahLst/>
            <a:cxnLst/>
            <a:rect l="l" t="t" r="r" b="b"/>
            <a:pathLst>
              <a:path w="11939678" h="6664511">
                <a:moveTo>
                  <a:pt x="0" y="0"/>
                </a:moveTo>
                <a:lnTo>
                  <a:pt x="11939678" y="0"/>
                </a:lnTo>
                <a:lnTo>
                  <a:pt x="11939678" y="6664511"/>
                </a:lnTo>
                <a:lnTo>
                  <a:pt x="0" y="66645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8496433" y="507099"/>
            <a:ext cx="8762867" cy="8941701"/>
          </a:xfrm>
          <a:custGeom>
            <a:avLst/>
            <a:gdLst/>
            <a:ahLst/>
            <a:cxnLst/>
            <a:rect l="l" t="t" r="r" b="b"/>
            <a:pathLst>
              <a:path w="8762867" h="8941701">
                <a:moveTo>
                  <a:pt x="0" y="0"/>
                </a:moveTo>
                <a:lnTo>
                  <a:pt x="8762867" y="0"/>
                </a:lnTo>
                <a:lnTo>
                  <a:pt x="8762867" y="8941701"/>
                </a:lnTo>
                <a:lnTo>
                  <a:pt x="0" y="894170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flipH="1">
            <a:off x="748489" y="507099"/>
            <a:ext cx="8762867" cy="8941701"/>
          </a:xfrm>
          <a:custGeom>
            <a:avLst/>
            <a:gdLst/>
            <a:ahLst/>
            <a:cxnLst/>
            <a:rect l="l" t="t" r="r" b="b"/>
            <a:pathLst>
              <a:path w="8762867" h="8941701">
                <a:moveTo>
                  <a:pt x="8762867" y="0"/>
                </a:moveTo>
                <a:lnTo>
                  <a:pt x="0" y="0"/>
                </a:lnTo>
                <a:lnTo>
                  <a:pt x="0" y="8941701"/>
                </a:lnTo>
                <a:lnTo>
                  <a:pt x="8762867" y="8941701"/>
                </a:lnTo>
                <a:lnTo>
                  <a:pt x="8762867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3553649" y="4974392"/>
            <a:ext cx="10972800" cy="1312108"/>
          </a:xfrm>
          <a:custGeom>
            <a:avLst/>
            <a:gdLst/>
            <a:ahLst/>
            <a:cxnLst/>
            <a:rect l="l" t="t" r="r" b="b"/>
            <a:pathLst>
              <a:path w="6443385" h="1312108">
                <a:moveTo>
                  <a:pt x="0" y="0"/>
                </a:moveTo>
                <a:lnTo>
                  <a:pt x="6443385" y="0"/>
                </a:lnTo>
                <a:lnTo>
                  <a:pt x="6443385" y="1312108"/>
                </a:lnTo>
                <a:lnTo>
                  <a:pt x="0" y="131210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4800600" y="1333500"/>
            <a:ext cx="8543251" cy="16081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787"/>
              </a:lnSpc>
            </a:pPr>
            <a:r>
              <a:rPr lang="en-US" sz="8000" dirty="0" err="1" smtClean="0">
                <a:solidFill>
                  <a:srgbClr val="316981"/>
                </a:solidFill>
                <a:latin typeface="Abstracted Dream"/>
              </a:rPr>
              <a:t>Tugas</a:t>
            </a:r>
            <a:endParaRPr lang="id-ID" sz="8000" dirty="0" smtClean="0">
              <a:solidFill>
                <a:srgbClr val="316981"/>
              </a:solidFill>
              <a:latin typeface="Abstracted Dream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3942720" y="5019154"/>
            <a:ext cx="10155298" cy="1038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133"/>
              </a:lnSpc>
            </a:pPr>
            <a:r>
              <a:rPr lang="id-ID" sz="7327" dirty="0" smtClean="0">
                <a:solidFill>
                  <a:srgbClr val="FFFFFF"/>
                </a:solidFill>
                <a:latin typeface="Abstracted Dream"/>
              </a:rPr>
              <a:t>Sejarah Perkembangan</a:t>
            </a:r>
            <a:endParaRPr lang="en-US" sz="7327" dirty="0">
              <a:solidFill>
                <a:srgbClr val="FFFFFF"/>
              </a:solidFill>
              <a:latin typeface="Abstracted Dream"/>
            </a:endParaRPr>
          </a:p>
        </p:txBody>
      </p:sp>
      <p:sp>
        <p:nvSpPr>
          <p:cNvPr id="12" name="TextBox 9"/>
          <p:cNvSpPr txBox="1"/>
          <p:nvPr/>
        </p:nvSpPr>
        <p:spPr>
          <a:xfrm>
            <a:off x="4800600" y="2239967"/>
            <a:ext cx="8543251" cy="16081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787"/>
              </a:lnSpc>
            </a:pPr>
            <a:r>
              <a:rPr lang="id-ID" sz="8000" dirty="0" smtClean="0">
                <a:solidFill>
                  <a:srgbClr val="316981"/>
                </a:solidFill>
                <a:latin typeface="Abstracted Dream"/>
              </a:rPr>
              <a:t>Organisasi dan</a:t>
            </a:r>
            <a:endParaRPr lang="id-ID" sz="8000" dirty="0" smtClean="0">
              <a:solidFill>
                <a:srgbClr val="316981"/>
              </a:solidFill>
              <a:latin typeface="Abstracted Dream"/>
            </a:endParaRPr>
          </a:p>
        </p:txBody>
      </p:sp>
      <p:sp>
        <p:nvSpPr>
          <p:cNvPr id="13" name="TextBox 9"/>
          <p:cNvSpPr txBox="1"/>
          <p:nvPr/>
        </p:nvSpPr>
        <p:spPr>
          <a:xfrm>
            <a:off x="4867949" y="3001967"/>
            <a:ext cx="8543251" cy="16081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787"/>
              </a:lnSpc>
            </a:pPr>
            <a:r>
              <a:rPr lang="id-ID" sz="8000" dirty="0" smtClean="0">
                <a:solidFill>
                  <a:srgbClr val="316981"/>
                </a:solidFill>
                <a:latin typeface="Abstracted Dream"/>
              </a:rPr>
              <a:t>Arsitektur komputer</a:t>
            </a:r>
            <a:endParaRPr lang="id-ID" sz="8000" dirty="0" smtClean="0">
              <a:solidFill>
                <a:srgbClr val="316981"/>
              </a:solidFill>
              <a:latin typeface="Abstracted Dream"/>
            </a:endParaRPr>
          </a:p>
        </p:txBody>
      </p:sp>
      <p:sp>
        <p:nvSpPr>
          <p:cNvPr id="15" name="Freeform 8"/>
          <p:cNvSpPr/>
          <p:nvPr/>
        </p:nvSpPr>
        <p:spPr>
          <a:xfrm>
            <a:off x="3942720" y="6286500"/>
            <a:ext cx="10251178" cy="1312108"/>
          </a:xfrm>
          <a:custGeom>
            <a:avLst/>
            <a:gdLst/>
            <a:ahLst/>
            <a:cxnLst/>
            <a:rect l="l" t="t" r="r" b="b"/>
            <a:pathLst>
              <a:path w="6443385" h="1312108">
                <a:moveTo>
                  <a:pt x="0" y="0"/>
                </a:moveTo>
                <a:lnTo>
                  <a:pt x="6443385" y="0"/>
                </a:lnTo>
                <a:lnTo>
                  <a:pt x="6443385" y="1312108"/>
                </a:lnTo>
                <a:lnTo>
                  <a:pt x="0" y="131210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10"/>
          <p:cNvSpPr txBox="1"/>
          <p:nvPr/>
        </p:nvSpPr>
        <p:spPr>
          <a:xfrm>
            <a:off x="4038600" y="6390754"/>
            <a:ext cx="10155298" cy="1038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133"/>
              </a:lnSpc>
            </a:pPr>
            <a:r>
              <a:rPr lang="id-ID" sz="7327" dirty="0" smtClean="0">
                <a:solidFill>
                  <a:srgbClr val="FFFFFF"/>
                </a:solidFill>
                <a:latin typeface="Abstracted Dream"/>
              </a:rPr>
              <a:t>Komputer dari</a:t>
            </a:r>
            <a:endParaRPr lang="en-US" sz="7327" dirty="0">
              <a:solidFill>
                <a:srgbClr val="FFFFFF"/>
              </a:solidFill>
              <a:latin typeface="Abstracted Dream"/>
            </a:endParaRPr>
          </a:p>
        </p:txBody>
      </p:sp>
      <p:sp>
        <p:nvSpPr>
          <p:cNvPr id="17" name="Freeform 8"/>
          <p:cNvSpPr/>
          <p:nvPr/>
        </p:nvSpPr>
        <p:spPr>
          <a:xfrm>
            <a:off x="4648200" y="7581900"/>
            <a:ext cx="8382000" cy="1312108"/>
          </a:xfrm>
          <a:custGeom>
            <a:avLst/>
            <a:gdLst/>
            <a:ahLst/>
            <a:cxnLst/>
            <a:rect l="l" t="t" r="r" b="b"/>
            <a:pathLst>
              <a:path w="6443385" h="1312108">
                <a:moveTo>
                  <a:pt x="0" y="0"/>
                </a:moveTo>
                <a:lnTo>
                  <a:pt x="6443385" y="0"/>
                </a:lnTo>
                <a:lnTo>
                  <a:pt x="6443385" y="1312108"/>
                </a:lnTo>
                <a:lnTo>
                  <a:pt x="0" y="131210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8" name="TextBox 10"/>
          <p:cNvSpPr txBox="1"/>
          <p:nvPr/>
        </p:nvSpPr>
        <p:spPr>
          <a:xfrm>
            <a:off x="3865502" y="7810500"/>
            <a:ext cx="10155298" cy="1038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133"/>
              </a:lnSpc>
            </a:pPr>
            <a:r>
              <a:rPr lang="id-ID" sz="7327" dirty="0" smtClean="0">
                <a:solidFill>
                  <a:srgbClr val="FFFFFF"/>
                </a:solidFill>
                <a:latin typeface="Abstracted Dream"/>
              </a:rPr>
              <a:t>Generasi ke Generasi</a:t>
            </a:r>
            <a:endParaRPr lang="en-US" sz="7327" dirty="0">
              <a:solidFill>
                <a:srgbClr val="FFFFFF"/>
              </a:solidFill>
              <a:latin typeface="Abstracted Dream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698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-4322255" y="2156694"/>
            <a:ext cx="10701910" cy="5973611"/>
          </a:xfrm>
          <a:custGeom>
            <a:avLst/>
            <a:gdLst/>
            <a:ahLst/>
            <a:cxnLst/>
            <a:rect l="l" t="t" r="r" b="b"/>
            <a:pathLst>
              <a:path w="10701910" h="5973611">
                <a:moveTo>
                  <a:pt x="0" y="0"/>
                </a:moveTo>
                <a:lnTo>
                  <a:pt x="10701910" y="0"/>
                </a:lnTo>
                <a:lnTo>
                  <a:pt x="10701910" y="5973612"/>
                </a:lnTo>
                <a:lnTo>
                  <a:pt x="0" y="59736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5400000">
            <a:off x="-2252442" y="4299131"/>
            <a:ext cx="8240311" cy="1678027"/>
          </a:xfrm>
          <a:custGeom>
            <a:avLst/>
            <a:gdLst/>
            <a:ahLst/>
            <a:cxnLst/>
            <a:rect l="l" t="t" r="r" b="b"/>
            <a:pathLst>
              <a:path w="8240311" h="1678027">
                <a:moveTo>
                  <a:pt x="0" y="0"/>
                </a:moveTo>
                <a:lnTo>
                  <a:pt x="8240311" y="0"/>
                </a:lnTo>
                <a:lnTo>
                  <a:pt x="8240311" y="1678027"/>
                </a:lnTo>
                <a:lnTo>
                  <a:pt x="0" y="167802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4672225" y="240127"/>
            <a:ext cx="12872778" cy="5457061"/>
            <a:chOff x="0" y="0"/>
            <a:chExt cx="7219950" cy="30607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7221220" cy="3061970"/>
            </a:xfrm>
            <a:custGeom>
              <a:avLst/>
              <a:gdLst/>
              <a:ahLst/>
              <a:cxnLst/>
              <a:rect l="l" t="t" r="r" b="b"/>
              <a:pathLst>
                <a:path w="7221220" h="3061970">
                  <a:moveTo>
                    <a:pt x="0" y="438150"/>
                  </a:moveTo>
                  <a:lnTo>
                    <a:pt x="2367280" y="438150"/>
                  </a:lnTo>
                  <a:lnTo>
                    <a:pt x="2367280" y="2622550"/>
                  </a:lnTo>
                  <a:lnTo>
                    <a:pt x="0" y="2622550"/>
                  </a:lnTo>
                  <a:lnTo>
                    <a:pt x="0" y="2646680"/>
                  </a:lnTo>
                  <a:lnTo>
                    <a:pt x="7219950" y="2646680"/>
                  </a:lnTo>
                  <a:lnTo>
                    <a:pt x="7219950" y="2622550"/>
                  </a:lnTo>
                  <a:lnTo>
                    <a:pt x="4852670" y="2622550"/>
                  </a:lnTo>
                  <a:lnTo>
                    <a:pt x="4852670" y="438150"/>
                  </a:lnTo>
                  <a:lnTo>
                    <a:pt x="7219950" y="438150"/>
                  </a:lnTo>
                  <a:lnTo>
                    <a:pt x="7219950" y="414020"/>
                  </a:lnTo>
                  <a:lnTo>
                    <a:pt x="0" y="414020"/>
                  </a:lnTo>
                  <a:lnTo>
                    <a:pt x="0" y="438150"/>
                  </a:lnTo>
                  <a:close/>
                  <a:moveTo>
                    <a:pt x="4828540" y="2622550"/>
                  </a:moveTo>
                  <a:lnTo>
                    <a:pt x="2390140" y="2622550"/>
                  </a:lnTo>
                  <a:lnTo>
                    <a:pt x="2390140" y="438150"/>
                  </a:lnTo>
                  <a:lnTo>
                    <a:pt x="4828540" y="438150"/>
                  </a:lnTo>
                  <a:lnTo>
                    <a:pt x="4828540" y="2622550"/>
                  </a:lnTo>
                  <a:close/>
                  <a:moveTo>
                    <a:pt x="7110730" y="322580"/>
                  </a:moveTo>
                  <a:lnTo>
                    <a:pt x="7110730" y="213360"/>
                  </a:lnTo>
                  <a:lnTo>
                    <a:pt x="7062470" y="213360"/>
                  </a:lnTo>
                  <a:lnTo>
                    <a:pt x="7062470" y="322580"/>
                  </a:lnTo>
                  <a:lnTo>
                    <a:pt x="3731260" y="322580"/>
                  </a:lnTo>
                  <a:lnTo>
                    <a:pt x="3643630" y="234950"/>
                  </a:lnTo>
                  <a:lnTo>
                    <a:pt x="3710940" y="167640"/>
                  </a:lnTo>
                  <a:lnTo>
                    <a:pt x="3745230" y="133350"/>
                  </a:lnTo>
                  <a:lnTo>
                    <a:pt x="3610610" y="0"/>
                  </a:lnTo>
                  <a:lnTo>
                    <a:pt x="3475990" y="134620"/>
                  </a:lnTo>
                  <a:lnTo>
                    <a:pt x="3510280" y="168910"/>
                  </a:lnTo>
                  <a:lnTo>
                    <a:pt x="3577590" y="236220"/>
                  </a:lnTo>
                  <a:lnTo>
                    <a:pt x="3489960" y="323850"/>
                  </a:lnTo>
                  <a:lnTo>
                    <a:pt x="157480" y="323850"/>
                  </a:lnTo>
                  <a:lnTo>
                    <a:pt x="157480" y="214630"/>
                  </a:lnTo>
                  <a:lnTo>
                    <a:pt x="109220" y="214630"/>
                  </a:lnTo>
                  <a:lnTo>
                    <a:pt x="109220" y="323850"/>
                  </a:lnTo>
                  <a:lnTo>
                    <a:pt x="0" y="323850"/>
                  </a:lnTo>
                  <a:lnTo>
                    <a:pt x="0" y="372110"/>
                  </a:lnTo>
                  <a:lnTo>
                    <a:pt x="3509010" y="372110"/>
                  </a:lnTo>
                  <a:lnTo>
                    <a:pt x="3610610" y="270510"/>
                  </a:lnTo>
                  <a:lnTo>
                    <a:pt x="3712210" y="372110"/>
                  </a:lnTo>
                  <a:lnTo>
                    <a:pt x="7221220" y="372110"/>
                  </a:lnTo>
                  <a:lnTo>
                    <a:pt x="7221220" y="323850"/>
                  </a:lnTo>
                  <a:lnTo>
                    <a:pt x="7110730" y="323850"/>
                  </a:lnTo>
                  <a:close/>
                  <a:moveTo>
                    <a:pt x="3542030" y="134620"/>
                  </a:moveTo>
                  <a:lnTo>
                    <a:pt x="3609340" y="67310"/>
                  </a:lnTo>
                  <a:lnTo>
                    <a:pt x="3676650" y="134620"/>
                  </a:lnTo>
                  <a:lnTo>
                    <a:pt x="3609340" y="201930"/>
                  </a:lnTo>
                  <a:lnTo>
                    <a:pt x="3542030" y="134620"/>
                  </a:lnTo>
                  <a:close/>
                  <a:moveTo>
                    <a:pt x="3710940" y="2689860"/>
                  </a:moveTo>
                  <a:lnTo>
                    <a:pt x="3609340" y="2791460"/>
                  </a:lnTo>
                  <a:lnTo>
                    <a:pt x="3507740" y="2689860"/>
                  </a:lnTo>
                  <a:lnTo>
                    <a:pt x="0" y="2689860"/>
                  </a:lnTo>
                  <a:lnTo>
                    <a:pt x="0" y="2738120"/>
                  </a:lnTo>
                  <a:lnTo>
                    <a:pt x="109220" y="2738120"/>
                  </a:lnTo>
                  <a:lnTo>
                    <a:pt x="109220" y="2847340"/>
                  </a:lnTo>
                  <a:lnTo>
                    <a:pt x="157480" y="2847340"/>
                  </a:lnTo>
                  <a:lnTo>
                    <a:pt x="157480" y="2738120"/>
                  </a:lnTo>
                  <a:lnTo>
                    <a:pt x="3489960" y="2738120"/>
                  </a:lnTo>
                  <a:lnTo>
                    <a:pt x="3577590" y="2825750"/>
                  </a:lnTo>
                  <a:lnTo>
                    <a:pt x="3510280" y="2893060"/>
                  </a:lnTo>
                  <a:lnTo>
                    <a:pt x="3475990" y="2927350"/>
                  </a:lnTo>
                  <a:lnTo>
                    <a:pt x="3610610" y="3061970"/>
                  </a:lnTo>
                  <a:lnTo>
                    <a:pt x="3712210" y="2960370"/>
                  </a:lnTo>
                  <a:lnTo>
                    <a:pt x="3746500" y="2926080"/>
                  </a:lnTo>
                  <a:lnTo>
                    <a:pt x="3644900" y="2824480"/>
                  </a:lnTo>
                  <a:lnTo>
                    <a:pt x="3732530" y="2736850"/>
                  </a:lnTo>
                  <a:lnTo>
                    <a:pt x="7063739" y="2736850"/>
                  </a:lnTo>
                  <a:lnTo>
                    <a:pt x="7063739" y="2846070"/>
                  </a:lnTo>
                  <a:lnTo>
                    <a:pt x="7110730" y="2846070"/>
                  </a:lnTo>
                  <a:lnTo>
                    <a:pt x="7110730" y="2736850"/>
                  </a:lnTo>
                  <a:lnTo>
                    <a:pt x="7219949" y="2736850"/>
                  </a:lnTo>
                  <a:lnTo>
                    <a:pt x="7219949" y="2688590"/>
                  </a:lnTo>
                  <a:lnTo>
                    <a:pt x="3710939" y="2689860"/>
                  </a:lnTo>
                  <a:close/>
                  <a:moveTo>
                    <a:pt x="3677920" y="2926080"/>
                  </a:moveTo>
                  <a:lnTo>
                    <a:pt x="3610610" y="2993390"/>
                  </a:lnTo>
                  <a:lnTo>
                    <a:pt x="3543300" y="2926080"/>
                  </a:lnTo>
                  <a:lnTo>
                    <a:pt x="3610610" y="2858770"/>
                  </a:lnTo>
                  <a:lnTo>
                    <a:pt x="3677920" y="2926080"/>
                  </a:lnTo>
                  <a:close/>
                </a:path>
              </a:pathLst>
            </a:custGeom>
            <a:solidFill>
              <a:srgbClr val="316981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0" y="521970"/>
              <a:ext cx="2296160" cy="2016760"/>
            </a:xfrm>
            <a:custGeom>
              <a:avLst/>
              <a:gdLst/>
              <a:ahLst/>
              <a:cxnLst/>
              <a:rect l="l" t="t" r="r" b="b"/>
              <a:pathLst>
                <a:path w="2296160" h="2016760">
                  <a:moveTo>
                    <a:pt x="0" y="0"/>
                  </a:moveTo>
                  <a:lnTo>
                    <a:pt x="2296160" y="0"/>
                  </a:lnTo>
                  <a:lnTo>
                    <a:pt x="2296160" y="2016760"/>
                  </a:lnTo>
                  <a:lnTo>
                    <a:pt x="0" y="2016760"/>
                  </a:lnTo>
                  <a:close/>
                </a:path>
              </a:pathLst>
            </a:custGeom>
            <a:blipFill>
              <a:blip r:embed="rId6"/>
              <a:stretch>
                <a:fillRect l="-15915" r="-15915"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2462530" y="521970"/>
              <a:ext cx="2296160" cy="2016760"/>
            </a:xfrm>
            <a:custGeom>
              <a:avLst/>
              <a:gdLst/>
              <a:ahLst/>
              <a:cxnLst/>
              <a:rect l="l" t="t" r="r" b="b"/>
              <a:pathLst>
                <a:path w="2296160" h="2016760">
                  <a:moveTo>
                    <a:pt x="0" y="0"/>
                  </a:moveTo>
                  <a:lnTo>
                    <a:pt x="2296160" y="0"/>
                  </a:lnTo>
                  <a:lnTo>
                    <a:pt x="2296160" y="2016760"/>
                  </a:lnTo>
                  <a:lnTo>
                    <a:pt x="0" y="2016760"/>
                  </a:lnTo>
                  <a:close/>
                </a:path>
              </a:pathLst>
            </a:custGeom>
            <a:blipFill>
              <a:blip r:embed="rId7"/>
              <a:stretch>
                <a:fillRect t="-25902" b="-25902"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4923790" y="521970"/>
              <a:ext cx="2296160" cy="2016760"/>
            </a:xfrm>
            <a:custGeom>
              <a:avLst/>
              <a:gdLst/>
              <a:ahLst/>
              <a:cxnLst/>
              <a:rect l="l" t="t" r="r" b="b"/>
              <a:pathLst>
                <a:path w="2296160" h="2016760">
                  <a:moveTo>
                    <a:pt x="0" y="0"/>
                  </a:moveTo>
                  <a:lnTo>
                    <a:pt x="2296160" y="0"/>
                  </a:lnTo>
                  <a:lnTo>
                    <a:pt x="2296160" y="2016760"/>
                  </a:lnTo>
                  <a:lnTo>
                    <a:pt x="0" y="2016760"/>
                  </a:lnTo>
                  <a:close/>
                </a:path>
              </a:pathLst>
            </a:custGeom>
            <a:blipFill>
              <a:blip r:embed="rId8"/>
              <a:stretch>
                <a:fillRect l="-15915" r="-15915"/>
              </a:stretch>
            </a:blipFill>
          </p:spPr>
        </p:sp>
      </p:grpSp>
      <p:sp>
        <p:nvSpPr>
          <p:cNvPr id="9" name="TextBox 9"/>
          <p:cNvSpPr txBox="1"/>
          <p:nvPr/>
        </p:nvSpPr>
        <p:spPr>
          <a:xfrm rot="-5400000">
            <a:off x="-710467" y="4603709"/>
            <a:ext cx="5080160" cy="1068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0"/>
              </a:lnSpc>
            </a:pPr>
            <a:r>
              <a:rPr lang="en-US" sz="6549">
                <a:solidFill>
                  <a:srgbClr val="316981"/>
                </a:solidFill>
                <a:latin typeface="Abstracted Dream"/>
              </a:rPr>
              <a:t>SUBJEK 2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672225" y="6032789"/>
            <a:ext cx="13113220" cy="3263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62"/>
              </a:lnSpc>
            </a:pPr>
            <a:r>
              <a:rPr lang="en-US" sz="3116">
                <a:solidFill>
                  <a:srgbClr val="FFFFFF"/>
                </a:solidFill>
                <a:latin typeface="Open Sans"/>
              </a:rPr>
              <a:t>Lorem ipsum dolor sit amet, consectetur adipiscing elit. Quisque non elit mauris. Cras euismod, metus ac finibus finibus, felis dui suscipit purus, a maximus leo ligula at dolor. Morbi et malesuada purus. Phasellus a lacus sit amet urna tempor sollicitudin. Cras pretium tempor elit blandit egestas. Donec sed dignissim augue. Suspendisse ac vulputate leo. Cras aliquet nunc ac velit cursus viverra.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672225" y="5361516"/>
            <a:ext cx="7171485" cy="5166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30"/>
              </a:lnSpc>
            </a:pPr>
            <a:r>
              <a:rPr lang="en-US" sz="3022">
                <a:solidFill>
                  <a:srgbClr val="FFFFFF"/>
                </a:solidFill>
                <a:latin typeface="Open Sans Bold"/>
              </a:rPr>
              <a:t>TULISKAN JUDUL PEMBAHASAN 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7ACC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234738" y="6509275"/>
            <a:ext cx="7315200" cy="4083212"/>
          </a:xfrm>
          <a:custGeom>
            <a:avLst/>
            <a:gdLst/>
            <a:ahLst/>
            <a:cxnLst/>
            <a:rect l="l" t="t" r="r" b="b"/>
            <a:pathLst>
              <a:path w="7315200" h="4083212">
                <a:moveTo>
                  <a:pt x="0" y="0"/>
                </a:moveTo>
                <a:lnTo>
                  <a:pt x="7315200" y="0"/>
                </a:lnTo>
                <a:lnTo>
                  <a:pt x="7315200" y="4083212"/>
                </a:lnTo>
                <a:lnTo>
                  <a:pt x="0" y="40832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61938" y="6509275"/>
            <a:ext cx="7315200" cy="4083212"/>
          </a:xfrm>
          <a:custGeom>
            <a:avLst/>
            <a:gdLst/>
            <a:ahLst/>
            <a:cxnLst/>
            <a:rect l="l" t="t" r="r" b="b"/>
            <a:pathLst>
              <a:path w="7315200" h="4083212">
                <a:moveTo>
                  <a:pt x="0" y="0"/>
                </a:moveTo>
                <a:lnTo>
                  <a:pt x="7315200" y="0"/>
                </a:lnTo>
                <a:lnTo>
                  <a:pt x="7315200" y="4083212"/>
                </a:lnTo>
                <a:lnTo>
                  <a:pt x="0" y="40832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3995738" y="6509275"/>
            <a:ext cx="7315200" cy="4083212"/>
          </a:xfrm>
          <a:custGeom>
            <a:avLst/>
            <a:gdLst/>
            <a:ahLst/>
            <a:cxnLst/>
            <a:rect l="l" t="t" r="r" b="b"/>
            <a:pathLst>
              <a:path w="7315200" h="4083212">
                <a:moveTo>
                  <a:pt x="0" y="0"/>
                </a:moveTo>
                <a:lnTo>
                  <a:pt x="7315200" y="0"/>
                </a:lnTo>
                <a:lnTo>
                  <a:pt x="7315200" y="4083212"/>
                </a:lnTo>
                <a:lnTo>
                  <a:pt x="0" y="40832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162772" y="1028700"/>
            <a:ext cx="6573027" cy="1338507"/>
          </a:xfrm>
          <a:custGeom>
            <a:avLst/>
            <a:gdLst/>
            <a:ahLst/>
            <a:cxnLst/>
            <a:rect l="l" t="t" r="r" b="b"/>
            <a:pathLst>
              <a:path w="6573027" h="1338507">
                <a:moveTo>
                  <a:pt x="0" y="0"/>
                </a:moveTo>
                <a:lnTo>
                  <a:pt x="6573027" y="0"/>
                </a:lnTo>
                <a:lnTo>
                  <a:pt x="6573027" y="1338507"/>
                </a:lnTo>
                <a:lnTo>
                  <a:pt x="0" y="133850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926384" y="2526355"/>
            <a:ext cx="7045803" cy="7276906"/>
            <a:chOff x="0" y="0"/>
            <a:chExt cx="6350000" cy="6558280"/>
          </a:xfrm>
        </p:grpSpPr>
        <p:sp>
          <p:nvSpPr>
            <p:cNvPr id="7" name="Freeform 7"/>
            <p:cNvSpPr/>
            <p:nvPr/>
          </p:nvSpPr>
          <p:spPr>
            <a:xfrm>
              <a:off x="74930" y="74930"/>
              <a:ext cx="6200140" cy="6408420"/>
            </a:xfrm>
            <a:custGeom>
              <a:avLst/>
              <a:gdLst/>
              <a:ahLst/>
              <a:cxnLst/>
              <a:rect l="l" t="t" r="r" b="b"/>
              <a:pathLst>
                <a:path w="6200140" h="6408420">
                  <a:moveTo>
                    <a:pt x="6200140" y="5351780"/>
                  </a:moveTo>
                  <a:cubicBezTo>
                    <a:pt x="6200140" y="5935980"/>
                    <a:pt x="5726430" y="6408420"/>
                    <a:pt x="5143500" y="6408420"/>
                  </a:cubicBezTo>
                  <a:lnTo>
                    <a:pt x="1056640" y="6408420"/>
                  </a:lnTo>
                  <a:cubicBezTo>
                    <a:pt x="472440" y="6408420"/>
                    <a:pt x="0" y="5934710"/>
                    <a:pt x="0" y="5351780"/>
                  </a:cubicBezTo>
                  <a:lnTo>
                    <a:pt x="0" y="1056640"/>
                  </a:lnTo>
                  <a:cubicBezTo>
                    <a:pt x="0" y="472440"/>
                    <a:pt x="473710" y="0"/>
                    <a:pt x="1056640" y="0"/>
                  </a:cubicBezTo>
                  <a:lnTo>
                    <a:pt x="5143500" y="0"/>
                  </a:lnTo>
                  <a:cubicBezTo>
                    <a:pt x="5727700" y="0"/>
                    <a:pt x="6200140" y="473710"/>
                    <a:pt x="6200140" y="1056640"/>
                  </a:cubicBezTo>
                  <a:lnTo>
                    <a:pt x="6200140" y="5351780"/>
                  </a:lnTo>
                  <a:close/>
                </a:path>
              </a:pathLst>
            </a:custGeom>
            <a:blipFill>
              <a:blip r:embed="rId6"/>
              <a:stretch>
                <a:fillRect l="-18906" r="-18906"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0" y="0"/>
              <a:ext cx="6350000" cy="6558280"/>
            </a:xfrm>
            <a:custGeom>
              <a:avLst/>
              <a:gdLst/>
              <a:ahLst/>
              <a:cxnLst/>
              <a:rect l="l" t="t" r="r" b="b"/>
              <a:pathLst>
                <a:path w="6350000" h="6558280">
                  <a:moveTo>
                    <a:pt x="5218430" y="6558280"/>
                  </a:moveTo>
                  <a:lnTo>
                    <a:pt x="1131570" y="6558280"/>
                  </a:lnTo>
                  <a:cubicBezTo>
                    <a:pt x="508000" y="6558280"/>
                    <a:pt x="0" y="6050280"/>
                    <a:pt x="0" y="5426710"/>
                  </a:cubicBezTo>
                  <a:lnTo>
                    <a:pt x="0" y="1131570"/>
                  </a:lnTo>
                  <a:cubicBezTo>
                    <a:pt x="0" y="508000"/>
                    <a:pt x="508000" y="0"/>
                    <a:pt x="1131570" y="0"/>
                  </a:cubicBezTo>
                  <a:lnTo>
                    <a:pt x="5218430" y="0"/>
                  </a:lnTo>
                  <a:cubicBezTo>
                    <a:pt x="5842000" y="0"/>
                    <a:pt x="6350000" y="508000"/>
                    <a:pt x="6350000" y="1131570"/>
                  </a:cubicBezTo>
                  <a:lnTo>
                    <a:pt x="6350000" y="5425440"/>
                  </a:lnTo>
                  <a:cubicBezTo>
                    <a:pt x="6350000" y="6050280"/>
                    <a:pt x="5842000" y="6558280"/>
                    <a:pt x="5218430" y="6558280"/>
                  </a:cubicBezTo>
                  <a:close/>
                  <a:moveTo>
                    <a:pt x="1131570" y="149860"/>
                  </a:moveTo>
                  <a:cubicBezTo>
                    <a:pt x="590550" y="149860"/>
                    <a:pt x="149860" y="590550"/>
                    <a:pt x="149860" y="1131570"/>
                  </a:cubicBezTo>
                  <a:lnTo>
                    <a:pt x="149860" y="5425440"/>
                  </a:lnTo>
                  <a:cubicBezTo>
                    <a:pt x="149860" y="5966460"/>
                    <a:pt x="590550" y="6407150"/>
                    <a:pt x="1131570" y="6407150"/>
                  </a:cubicBezTo>
                  <a:lnTo>
                    <a:pt x="5218430" y="6407150"/>
                  </a:lnTo>
                  <a:cubicBezTo>
                    <a:pt x="5759450" y="6407150"/>
                    <a:pt x="6200140" y="5966460"/>
                    <a:pt x="6200140" y="5425440"/>
                  </a:cubicBezTo>
                  <a:lnTo>
                    <a:pt x="6200140" y="1131570"/>
                  </a:lnTo>
                  <a:cubicBezTo>
                    <a:pt x="6200140" y="590550"/>
                    <a:pt x="5759450" y="149860"/>
                    <a:pt x="5218430" y="149860"/>
                  </a:cubicBezTo>
                  <a:lnTo>
                    <a:pt x="1131570" y="149860"/>
                  </a:lnTo>
                  <a:close/>
                </a:path>
              </a:pathLst>
            </a:custGeom>
            <a:solidFill>
              <a:srgbClr val="316981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8395368" y="1028700"/>
            <a:ext cx="8787674" cy="8628816"/>
            <a:chOff x="0" y="0"/>
            <a:chExt cx="2314449" cy="227261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314449" cy="2272610"/>
            </a:xfrm>
            <a:custGeom>
              <a:avLst/>
              <a:gdLst/>
              <a:ahLst/>
              <a:cxnLst/>
              <a:rect l="l" t="t" r="r" b="b"/>
              <a:pathLst>
                <a:path w="2314449" h="2272610">
                  <a:moveTo>
                    <a:pt x="0" y="0"/>
                  </a:moveTo>
                  <a:lnTo>
                    <a:pt x="2314449" y="0"/>
                  </a:lnTo>
                  <a:lnTo>
                    <a:pt x="2314449" y="2272610"/>
                  </a:lnTo>
                  <a:lnTo>
                    <a:pt x="0" y="2272610"/>
                  </a:lnTo>
                  <a:close/>
                </a:path>
              </a:pathLst>
            </a:custGeom>
            <a:solidFill>
              <a:srgbClr val="316981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2314449" cy="23107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2182241" y="1188295"/>
            <a:ext cx="4534091" cy="952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88"/>
              </a:lnSpc>
            </a:pPr>
            <a:r>
              <a:rPr lang="en-US" sz="5845">
                <a:solidFill>
                  <a:srgbClr val="316981"/>
                </a:solidFill>
                <a:latin typeface="Abstracted Dream"/>
              </a:rPr>
              <a:t>SUBJEK 3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004218" y="3093815"/>
            <a:ext cx="7569973" cy="30750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96"/>
              </a:lnSpc>
            </a:pPr>
            <a:r>
              <a:rPr lang="en-US" sz="2925">
                <a:solidFill>
                  <a:srgbClr val="FFFFFF"/>
                </a:solidFill>
                <a:latin typeface="Open Sans"/>
              </a:rPr>
              <a:t>Lorem ipsum dolor sit amet, consectetur adipiscing elit. Quisque non elit mauris. Cras euismod, metus ac finibus finibus, felis dui suscipit purus, a maximus leo ligula at dolor. Morbi et malesuada purus. Phasellus a lacus sit amet urna tempor sollicitudin.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004218" y="6509743"/>
            <a:ext cx="7569973" cy="20411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96"/>
              </a:lnSpc>
            </a:pPr>
            <a:r>
              <a:rPr lang="en-US" sz="2925">
                <a:solidFill>
                  <a:srgbClr val="FFFFFF"/>
                </a:solidFill>
                <a:latin typeface="Open Sans"/>
              </a:rPr>
              <a:t>Cras pretium tempor elit blandit egestas. Donec sed dignissim augue. Suspendisse ac vulputate leo. Cras aliquet nunc ac velit cursus viverra.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004218" y="2234268"/>
            <a:ext cx="7171485" cy="5166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30"/>
              </a:lnSpc>
            </a:pPr>
            <a:r>
              <a:rPr lang="en-US" sz="3022">
                <a:solidFill>
                  <a:srgbClr val="FFFFFF"/>
                </a:solidFill>
                <a:latin typeface="Open Sans Bold"/>
              </a:rPr>
              <a:t>TULISKAN JUDUL PEMBAHASAN 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698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793186" y="850611"/>
            <a:ext cx="6701627" cy="1364695"/>
          </a:xfrm>
          <a:custGeom>
            <a:avLst/>
            <a:gdLst/>
            <a:ahLst/>
            <a:cxnLst/>
            <a:rect l="l" t="t" r="r" b="b"/>
            <a:pathLst>
              <a:path w="6701627" h="1364695">
                <a:moveTo>
                  <a:pt x="0" y="0"/>
                </a:moveTo>
                <a:lnTo>
                  <a:pt x="6701628" y="0"/>
                </a:lnTo>
                <a:lnTo>
                  <a:pt x="6701628" y="1364695"/>
                </a:lnTo>
                <a:lnTo>
                  <a:pt x="0" y="13646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1234738" y="6509275"/>
            <a:ext cx="7315200" cy="4083212"/>
          </a:xfrm>
          <a:custGeom>
            <a:avLst/>
            <a:gdLst/>
            <a:ahLst/>
            <a:cxnLst/>
            <a:rect l="l" t="t" r="r" b="b"/>
            <a:pathLst>
              <a:path w="7315200" h="4083212">
                <a:moveTo>
                  <a:pt x="0" y="0"/>
                </a:moveTo>
                <a:lnTo>
                  <a:pt x="7315200" y="0"/>
                </a:lnTo>
                <a:lnTo>
                  <a:pt x="7315200" y="4083212"/>
                </a:lnTo>
                <a:lnTo>
                  <a:pt x="0" y="40832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261938" y="6509275"/>
            <a:ext cx="7315200" cy="4083212"/>
          </a:xfrm>
          <a:custGeom>
            <a:avLst/>
            <a:gdLst/>
            <a:ahLst/>
            <a:cxnLst/>
            <a:rect l="l" t="t" r="r" b="b"/>
            <a:pathLst>
              <a:path w="7315200" h="4083212">
                <a:moveTo>
                  <a:pt x="0" y="0"/>
                </a:moveTo>
                <a:lnTo>
                  <a:pt x="7315200" y="0"/>
                </a:lnTo>
                <a:lnTo>
                  <a:pt x="7315200" y="4083212"/>
                </a:lnTo>
                <a:lnTo>
                  <a:pt x="0" y="40832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3995738" y="6509275"/>
            <a:ext cx="7315200" cy="4083212"/>
          </a:xfrm>
          <a:custGeom>
            <a:avLst/>
            <a:gdLst/>
            <a:ahLst/>
            <a:cxnLst/>
            <a:rect l="l" t="t" r="r" b="b"/>
            <a:pathLst>
              <a:path w="7315200" h="4083212">
                <a:moveTo>
                  <a:pt x="0" y="0"/>
                </a:moveTo>
                <a:lnTo>
                  <a:pt x="7315200" y="0"/>
                </a:lnTo>
                <a:lnTo>
                  <a:pt x="7315200" y="4083212"/>
                </a:lnTo>
                <a:lnTo>
                  <a:pt x="0" y="40832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839701" y="2577256"/>
            <a:ext cx="8783461" cy="7194879"/>
            <a:chOff x="0" y="0"/>
            <a:chExt cx="2543763" cy="208369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543763" cy="2083696"/>
            </a:xfrm>
            <a:custGeom>
              <a:avLst/>
              <a:gdLst/>
              <a:ahLst/>
              <a:cxnLst/>
              <a:rect l="l" t="t" r="r" b="b"/>
              <a:pathLst>
                <a:path w="2543763" h="2083696">
                  <a:moveTo>
                    <a:pt x="44952" y="0"/>
                  </a:moveTo>
                  <a:lnTo>
                    <a:pt x="2498810" y="0"/>
                  </a:lnTo>
                  <a:cubicBezTo>
                    <a:pt x="2510733" y="0"/>
                    <a:pt x="2522166" y="4736"/>
                    <a:pt x="2530597" y="13166"/>
                  </a:cubicBezTo>
                  <a:cubicBezTo>
                    <a:pt x="2539027" y="21596"/>
                    <a:pt x="2543763" y="33030"/>
                    <a:pt x="2543763" y="44952"/>
                  </a:cubicBezTo>
                  <a:lnTo>
                    <a:pt x="2543763" y="2038744"/>
                  </a:lnTo>
                  <a:cubicBezTo>
                    <a:pt x="2543763" y="2063571"/>
                    <a:pt x="2523637" y="2083696"/>
                    <a:pt x="2498810" y="2083696"/>
                  </a:cubicBezTo>
                  <a:lnTo>
                    <a:pt x="44952" y="2083696"/>
                  </a:lnTo>
                  <a:cubicBezTo>
                    <a:pt x="20126" y="2083696"/>
                    <a:pt x="0" y="2063571"/>
                    <a:pt x="0" y="2038744"/>
                  </a:cubicBezTo>
                  <a:lnTo>
                    <a:pt x="0" y="44952"/>
                  </a:lnTo>
                  <a:cubicBezTo>
                    <a:pt x="0" y="20126"/>
                    <a:pt x="20126" y="0"/>
                    <a:pt x="44952" y="0"/>
                  </a:cubicBezTo>
                  <a:close/>
                </a:path>
              </a:pathLst>
            </a:custGeom>
            <a:solidFill>
              <a:srgbClr val="77ACC5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2543763" cy="21217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10425293" y="2577256"/>
            <a:ext cx="6834007" cy="7058162"/>
            <a:chOff x="0" y="0"/>
            <a:chExt cx="6350000" cy="6558280"/>
          </a:xfrm>
        </p:grpSpPr>
        <p:sp>
          <p:nvSpPr>
            <p:cNvPr id="10" name="Freeform 10"/>
            <p:cNvSpPr/>
            <p:nvPr/>
          </p:nvSpPr>
          <p:spPr>
            <a:xfrm>
              <a:off x="74930" y="74930"/>
              <a:ext cx="6200140" cy="6408420"/>
            </a:xfrm>
            <a:custGeom>
              <a:avLst/>
              <a:gdLst/>
              <a:ahLst/>
              <a:cxnLst/>
              <a:rect l="l" t="t" r="r" b="b"/>
              <a:pathLst>
                <a:path w="6200140" h="6408420">
                  <a:moveTo>
                    <a:pt x="6200140" y="5351780"/>
                  </a:moveTo>
                  <a:cubicBezTo>
                    <a:pt x="6200140" y="5935980"/>
                    <a:pt x="5726430" y="6408420"/>
                    <a:pt x="5143500" y="6408420"/>
                  </a:cubicBezTo>
                  <a:lnTo>
                    <a:pt x="1056640" y="6408420"/>
                  </a:lnTo>
                  <a:cubicBezTo>
                    <a:pt x="472440" y="6408420"/>
                    <a:pt x="0" y="5934710"/>
                    <a:pt x="0" y="5351780"/>
                  </a:cubicBezTo>
                  <a:lnTo>
                    <a:pt x="0" y="1056640"/>
                  </a:lnTo>
                  <a:cubicBezTo>
                    <a:pt x="0" y="472440"/>
                    <a:pt x="473710" y="0"/>
                    <a:pt x="1056640" y="0"/>
                  </a:cubicBezTo>
                  <a:lnTo>
                    <a:pt x="5143500" y="0"/>
                  </a:lnTo>
                  <a:cubicBezTo>
                    <a:pt x="5727700" y="0"/>
                    <a:pt x="6200140" y="473710"/>
                    <a:pt x="6200140" y="1056640"/>
                  </a:cubicBezTo>
                  <a:lnTo>
                    <a:pt x="6200140" y="5351780"/>
                  </a:lnTo>
                  <a:close/>
                </a:path>
              </a:pathLst>
            </a:custGeom>
            <a:blipFill>
              <a:blip r:embed="rId6"/>
              <a:stretch>
                <a:fillRect l="-27640" r="-27640"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0" y="0"/>
              <a:ext cx="6350000" cy="6558280"/>
            </a:xfrm>
            <a:custGeom>
              <a:avLst/>
              <a:gdLst/>
              <a:ahLst/>
              <a:cxnLst/>
              <a:rect l="l" t="t" r="r" b="b"/>
              <a:pathLst>
                <a:path w="6350000" h="6558280">
                  <a:moveTo>
                    <a:pt x="5218430" y="6558280"/>
                  </a:moveTo>
                  <a:lnTo>
                    <a:pt x="1131570" y="6558280"/>
                  </a:lnTo>
                  <a:cubicBezTo>
                    <a:pt x="508000" y="6558280"/>
                    <a:pt x="0" y="6050280"/>
                    <a:pt x="0" y="5426710"/>
                  </a:cubicBezTo>
                  <a:lnTo>
                    <a:pt x="0" y="1131570"/>
                  </a:lnTo>
                  <a:cubicBezTo>
                    <a:pt x="0" y="508000"/>
                    <a:pt x="508000" y="0"/>
                    <a:pt x="1131570" y="0"/>
                  </a:cubicBezTo>
                  <a:lnTo>
                    <a:pt x="5218430" y="0"/>
                  </a:lnTo>
                  <a:cubicBezTo>
                    <a:pt x="5842000" y="0"/>
                    <a:pt x="6350000" y="508000"/>
                    <a:pt x="6350000" y="1131570"/>
                  </a:cubicBezTo>
                  <a:lnTo>
                    <a:pt x="6350000" y="5425440"/>
                  </a:lnTo>
                  <a:cubicBezTo>
                    <a:pt x="6350000" y="6050280"/>
                    <a:pt x="5842000" y="6558280"/>
                    <a:pt x="5218430" y="6558280"/>
                  </a:cubicBezTo>
                  <a:close/>
                  <a:moveTo>
                    <a:pt x="1131570" y="149860"/>
                  </a:moveTo>
                  <a:cubicBezTo>
                    <a:pt x="590550" y="149860"/>
                    <a:pt x="149860" y="590550"/>
                    <a:pt x="149860" y="1131570"/>
                  </a:cubicBezTo>
                  <a:lnTo>
                    <a:pt x="149860" y="5425440"/>
                  </a:lnTo>
                  <a:cubicBezTo>
                    <a:pt x="149860" y="5966460"/>
                    <a:pt x="590550" y="6407150"/>
                    <a:pt x="1131570" y="6407150"/>
                  </a:cubicBezTo>
                  <a:lnTo>
                    <a:pt x="5218430" y="6407150"/>
                  </a:lnTo>
                  <a:cubicBezTo>
                    <a:pt x="5759450" y="6407150"/>
                    <a:pt x="6200140" y="5966460"/>
                    <a:pt x="6200140" y="5425440"/>
                  </a:cubicBezTo>
                  <a:lnTo>
                    <a:pt x="6200140" y="1131570"/>
                  </a:lnTo>
                  <a:cubicBezTo>
                    <a:pt x="6200140" y="590550"/>
                    <a:pt x="5759450" y="149860"/>
                    <a:pt x="5218430" y="149860"/>
                  </a:cubicBezTo>
                  <a:lnTo>
                    <a:pt x="1131570" y="149860"/>
                  </a:lnTo>
                  <a:close/>
                </a:path>
              </a:pathLst>
            </a:custGeom>
            <a:solidFill>
              <a:srgbClr val="77ACC5"/>
            </a:solidFill>
          </p:spPr>
        </p:sp>
      </p:grpSp>
      <p:sp>
        <p:nvSpPr>
          <p:cNvPr id="12" name="TextBox 12"/>
          <p:cNvSpPr txBox="1"/>
          <p:nvPr/>
        </p:nvSpPr>
        <p:spPr>
          <a:xfrm>
            <a:off x="7078220" y="1062627"/>
            <a:ext cx="4131560" cy="8739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12"/>
              </a:lnSpc>
            </a:pPr>
            <a:r>
              <a:rPr lang="en-US" sz="5326">
                <a:solidFill>
                  <a:srgbClr val="316981"/>
                </a:solidFill>
                <a:latin typeface="Abstracted Dream"/>
              </a:rPr>
              <a:t>SUBJEK 4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718489" y="4074862"/>
            <a:ext cx="7025885" cy="28669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01"/>
              </a:lnSpc>
            </a:pPr>
            <a:r>
              <a:rPr lang="en-US" sz="2715">
                <a:solidFill>
                  <a:srgbClr val="FFFFFF"/>
                </a:solidFill>
                <a:latin typeface="Open Sans"/>
              </a:rPr>
              <a:t>Lorem ipsum dolor sit amet, consectetur adipiscing elit. Quisque non elit mauris. Cras euismod, metus ac finibus finibus, felis dui suscipit purus, a maximus leo ligula at dolor. Morbi et malesuada purus. Phasellus a lacus sit amet urna tempor sollicitudin.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718489" y="7245271"/>
            <a:ext cx="7025885" cy="1907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01"/>
              </a:lnSpc>
            </a:pPr>
            <a:r>
              <a:rPr lang="en-US" sz="2715">
                <a:solidFill>
                  <a:srgbClr val="FFFFFF"/>
                </a:solidFill>
                <a:latin typeface="Open Sans"/>
              </a:rPr>
              <a:t>Cras pretium tempor elit blandit egestas. Donec sed dignissim augue. Suspendisse ac vulputate leo. Cras aliquet nunc ac velit cursus viverra.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718489" y="3285934"/>
            <a:ext cx="6656038" cy="4836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26"/>
              </a:lnSpc>
            </a:pPr>
            <a:r>
              <a:rPr lang="en-US" sz="2804">
                <a:solidFill>
                  <a:srgbClr val="FFFFFF"/>
                </a:solidFill>
                <a:latin typeface="Open Sans Bold"/>
              </a:rPr>
              <a:t>TULISKAN JUDUL PEMBAHASAN 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698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220450" y="-428625"/>
            <a:ext cx="7315200" cy="4083212"/>
          </a:xfrm>
          <a:custGeom>
            <a:avLst/>
            <a:gdLst/>
            <a:ahLst/>
            <a:cxnLst/>
            <a:rect l="l" t="t" r="r" b="b"/>
            <a:pathLst>
              <a:path w="7315200" h="4083212">
                <a:moveTo>
                  <a:pt x="0" y="0"/>
                </a:moveTo>
                <a:lnTo>
                  <a:pt x="7315200" y="0"/>
                </a:lnTo>
                <a:lnTo>
                  <a:pt x="7315200" y="4083212"/>
                </a:lnTo>
                <a:lnTo>
                  <a:pt x="0" y="40832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76225" y="-428625"/>
            <a:ext cx="7315200" cy="4083212"/>
          </a:xfrm>
          <a:custGeom>
            <a:avLst/>
            <a:gdLst/>
            <a:ahLst/>
            <a:cxnLst/>
            <a:rect l="l" t="t" r="r" b="b"/>
            <a:pathLst>
              <a:path w="7315200" h="4083212">
                <a:moveTo>
                  <a:pt x="0" y="0"/>
                </a:moveTo>
                <a:lnTo>
                  <a:pt x="7315200" y="0"/>
                </a:lnTo>
                <a:lnTo>
                  <a:pt x="7315200" y="4083212"/>
                </a:lnTo>
                <a:lnTo>
                  <a:pt x="0" y="40832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3981450" y="-428625"/>
            <a:ext cx="7315200" cy="4083212"/>
          </a:xfrm>
          <a:custGeom>
            <a:avLst/>
            <a:gdLst/>
            <a:ahLst/>
            <a:cxnLst/>
            <a:rect l="l" t="t" r="r" b="b"/>
            <a:pathLst>
              <a:path w="7315200" h="4083212">
                <a:moveTo>
                  <a:pt x="0" y="0"/>
                </a:moveTo>
                <a:lnTo>
                  <a:pt x="7315200" y="0"/>
                </a:lnTo>
                <a:lnTo>
                  <a:pt x="7315200" y="4083212"/>
                </a:lnTo>
                <a:lnTo>
                  <a:pt x="0" y="40832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1234738" y="6509275"/>
            <a:ext cx="7315200" cy="4083212"/>
          </a:xfrm>
          <a:custGeom>
            <a:avLst/>
            <a:gdLst/>
            <a:ahLst/>
            <a:cxnLst/>
            <a:rect l="l" t="t" r="r" b="b"/>
            <a:pathLst>
              <a:path w="7315200" h="4083212">
                <a:moveTo>
                  <a:pt x="0" y="0"/>
                </a:moveTo>
                <a:lnTo>
                  <a:pt x="7315200" y="0"/>
                </a:lnTo>
                <a:lnTo>
                  <a:pt x="7315200" y="4083212"/>
                </a:lnTo>
                <a:lnTo>
                  <a:pt x="0" y="40832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261938" y="6509275"/>
            <a:ext cx="7315200" cy="4083212"/>
          </a:xfrm>
          <a:custGeom>
            <a:avLst/>
            <a:gdLst/>
            <a:ahLst/>
            <a:cxnLst/>
            <a:rect l="l" t="t" r="r" b="b"/>
            <a:pathLst>
              <a:path w="7315200" h="4083212">
                <a:moveTo>
                  <a:pt x="0" y="0"/>
                </a:moveTo>
                <a:lnTo>
                  <a:pt x="7315200" y="0"/>
                </a:lnTo>
                <a:lnTo>
                  <a:pt x="7315200" y="4083212"/>
                </a:lnTo>
                <a:lnTo>
                  <a:pt x="0" y="40832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3995738" y="6509275"/>
            <a:ext cx="7315200" cy="4083212"/>
          </a:xfrm>
          <a:custGeom>
            <a:avLst/>
            <a:gdLst/>
            <a:ahLst/>
            <a:cxnLst/>
            <a:rect l="l" t="t" r="r" b="b"/>
            <a:pathLst>
              <a:path w="7315200" h="4083212">
                <a:moveTo>
                  <a:pt x="0" y="0"/>
                </a:moveTo>
                <a:lnTo>
                  <a:pt x="7315200" y="0"/>
                </a:lnTo>
                <a:lnTo>
                  <a:pt x="7315200" y="4083212"/>
                </a:lnTo>
                <a:lnTo>
                  <a:pt x="0" y="40832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8496433" y="507099"/>
            <a:ext cx="8762867" cy="8941701"/>
          </a:xfrm>
          <a:custGeom>
            <a:avLst/>
            <a:gdLst/>
            <a:ahLst/>
            <a:cxnLst/>
            <a:rect l="l" t="t" r="r" b="b"/>
            <a:pathLst>
              <a:path w="8762867" h="8941701">
                <a:moveTo>
                  <a:pt x="0" y="0"/>
                </a:moveTo>
                <a:lnTo>
                  <a:pt x="8762867" y="0"/>
                </a:lnTo>
                <a:lnTo>
                  <a:pt x="8762867" y="8941701"/>
                </a:lnTo>
                <a:lnTo>
                  <a:pt x="0" y="894170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flipH="1">
            <a:off x="748489" y="507099"/>
            <a:ext cx="8762867" cy="8941701"/>
          </a:xfrm>
          <a:custGeom>
            <a:avLst/>
            <a:gdLst/>
            <a:ahLst/>
            <a:cxnLst/>
            <a:rect l="l" t="t" r="r" b="b"/>
            <a:pathLst>
              <a:path w="8762867" h="8941701">
                <a:moveTo>
                  <a:pt x="8762867" y="0"/>
                </a:moveTo>
                <a:lnTo>
                  <a:pt x="0" y="0"/>
                </a:lnTo>
                <a:lnTo>
                  <a:pt x="0" y="8941701"/>
                </a:lnTo>
                <a:lnTo>
                  <a:pt x="8762867" y="8941701"/>
                </a:lnTo>
                <a:lnTo>
                  <a:pt x="8762867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5276127" y="1257339"/>
            <a:ext cx="7354554" cy="1497655"/>
          </a:xfrm>
          <a:custGeom>
            <a:avLst/>
            <a:gdLst/>
            <a:ahLst/>
            <a:cxnLst/>
            <a:rect l="l" t="t" r="r" b="b"/>
            <a:pathLst>
              <a:path w="7354554" h="1497655">
                <a:moveTo>
                  <a:pt x="0" y="0"/>
                </a:moveTo>
                <a:lnTo>
                  <a:pt x="7354555" y="0"/>
                </a:lnTo>
                <a:lnTo>
                  <a:pt x="7354555" y="1497654"/>
                </a:lnTo>
                <a:lnTo>
                  <a:pt x="0" y="149765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6686359" y="1496507"/>
            <a:ext cx="4534091" cy="952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88"/>
              </a:lnSpc>
            </a:pPr>
            <a:r>
              <a:rPr lang="en-US" sz="5845">
                <a:solidFill>
                  <a:srgbClr val="316981"/>
                </a:solidFill>
                <a:latin typeface="Abstracted Dream"/>
              </a:rPr>
              <a:t>ANALISIS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42824" y="3319513"/>
            <a:ext cx="5278184" cy="5244715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8953405" y="3816324"/>
            <a:ext cx="5645219" cy="4308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32"/>
              </a:lnSpc>
            </a:pPr>
            <a:r>
              <a:rPr lang="en-US" sz="2737">
                <a:solidFill>
                  <a:srgbClr val="316981"/>
                </a:solidFill>
                <a:latin typeface="Open Sans"/>
              </a:rPr>
              <a:t>Lorem ipsum dolor sit amet, consectetur adipiscing elit. Quisque non elit mauris. Cras euismod, metus ac finibus finibus, felis dui suscipit purus, a maximus leo ligula at dolor. Morbi et malesuada purus. Phasellus a lacus sit amet urna tempor sollicitudin.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698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220450" y="-428625"/>
            <a:ext cx="7315200" cy="4083212"/>
          </a:xfrm>
          <a:custGeom>
            <a:avLst/>
            <a:gdLst/>
            <a:ahLst/>
            <a:cxnLst/>
            <a:rect l="l" t="t" r="r" b="b"/>
            <a:pathLst>
              <a:path w="7315200" h="4083212">
                <a:moveTo>
                  <a:pt x="0" y="0"/>
                </a:moveTo>
                <a:lnTo>
                  <a:pt x="7315200" y="0"/>
                </a:lnTo>
                <a:lnTo>
                  <a:pt x="7315200" y="4083212"/>
                </a:lnTo>
                <a:lnTo>
                  <a:pt x="0" y="40832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76225" y="-428625"/>
            <a:ext cx="7315200" cy="4083212"/>
          </a:xfrm>
          <a:custGeom>
            <a:avLst/>
            <a:gdLst/>
            <a:ahLst/>
            <a:cxnLst/>
            <a:rect l="l" t="t" r="r" b="b"/>
            <a:pathLst>
              <a:path w="7315200" h="4083212">
                <a:moveTo>
                  <a:pt x="0" y="0"/>
                </a:moveTo>
                <a:lnTo>
                  <a:pt x="7315200" y="0"/>
                </a:lnTo>
                <a:lnTo>
                  <a:pt x="7315200" y="4083212"/>
                </a:lnTo>
                <a:lnTo>
                  <a:pt x="0" y="40832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3981450" y="-428625"/>
            <a:ext cx="7315200" cy="4083212"/>
          </a:xfrm>
          <a:custGeom>
            <a:avLst/>
            <a:gdLst/>
            <a:ahLst/>
            <a:cxnLst/>
            <a:rect l="l" t="t" r="r" b="b"/>
            <a:pathLst>
              <a:path w="7315200" h="4083212">
                <a:moveTo>
                  <a:pt x="0" y="0"/>
                </a:moveTo>
                <a:lnTo>
                  <a:pt x="7315200" y="0"/>
                </a:lnTo>
                <a:lnTo>
                  <a:pt x="7315200" y="4083212"/>
                </a:lnTo>
                <a:lnTo>
                  <a:pt x="0" y="40832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1234738" y="6509275"/>
            <a:ext cx="7315200" cy="4083212"/>
          </a:xfrm>
          <a:custGeom>
            <a:avLst/>
            <a:gdLst/>
            <a:ahLst/>
            <a:cxnLst/>
            <a:rect l="l" t="t" r="r" b="b"/>
            <a:pathLst>
              <a:path w="7315200" h="4083212">
                <a:moveTo>
                  <a:pt x="0" y="0"/>
                </a:moveTo>
                <a:lnTo>
                  <a:pt x="7315200" y="0"/>
                </a:lnTo>
                <a:lnTo>
                  <a:pt x="7315200" y="4083212"/>
                </a:lnTo>
                <a:lnTo>
                  <a:pt x="0" y="40832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261938" y="6509275"/>
            <a:ext cx="7315200" cy="4083212"/>
          </a:xfrm>
          <a:custGeom>
            <a:avLst/>
            <a:gdLst/>
            <a:ahLst/>
            <a:cxnLst/>
            <a:rect l="l" t="t" r="r" b="b"/>
            <a:pathLst>
              <a:path w="7315200" h="4083212">
                <a:moveTo>
                  <a:pt x="0" y="0"/>
                </a:moveTo>
                <a:lnTo>
                  <a:pt x="7315200" y="0"/>
                </a:lnTo>
                <a:lnTo>
                  <a:pt x="7315200" y="4083212"/>
                </a:lnTo>
                <a:lnTo>
                  <a:pt x="0" y="40832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3995738" y="6509275"/>
            <a:ext cx="7315200" cy="4083212"/>
          </a:xfrm>
          <a:custGeom>
            <a:avLst/>
            <a:gdLst/>
            <a:ahLst/>
            <a:cxnLst/>
            <a:rect l="l" t="t" r="r" b="b"/>
            <a:pathLst>
              <a:path w="7315200" h="4083212">
                <a:moveTo>
                  <a:pt x="0" y="0"/>
                </a:moveTo>
                <a:lnTo>
                  <a:pt x="7315200" y="0"/>
                </a:lnTo>
                <a:lnTo>
                  <a:pt x="7315200" y="4083212"/>
                </a:lnTo>
                <a:lnTo>
                  <a:pt x="0" y="40832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8496433" y="507099"/>
            <a:ext cx="8762867" cy="8941701"/>
          </a:xfrm>
          <a:custGeom>
            <a:avLst/>
            <a:gdLst/>
            <a:ahLst/>
            <a:cxnLst/>
            <a:rect l="l" t="t" r="r" b="b"/>
            <a:pathLst>
              <a:path w="8762867" h="8941701">
                <a:moveTo>
                  <a:pt x="0" y="0"/>
                </a:moveTo>
                <a:lnTo>
                  <a:pt x="8762867" y="0"/>
                </a:lnTo>
                <a:lnTo>
                  <a:pt x="8762867" y="8941701"/>
                </a:lnTo>
                <a:lnTo>
                  <a:pt x="0" y="894170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flipH="1">
            <a:off x="748489" y="507099"/>
            <a:ext cx="8762867" cy="8941701"/>
          </a:xfrm>
          <a:custGeom>
            <a:avLst/>
            <a:gdLst/>
            <a:ahLst/>
            <a:cxnLst/>
            <a:rect l="l" t="t" r="r" b="b"/>
            <a:pathLst>
              <a:path w="8762867" h="8941701">
                <a:moveTo>
                  <a:pt x="8762867" y="0"/>
                </a:moveTo>
                <a:lnTo>
                  <a:pt x="0" y="0"/>
                </a:lnTo>
                <a:lnTo>
                  <a:pt x="0" y="8941701"/>
                </a:lnTo>
                <a:lnTo>
                  <a:pt x="8762867" y="8941701"/>
                </a:lnTo>
                <a:lnTo>
                  <a:pt x="8762867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5276127" y="1257339"/>
            <a:ext cx="7354554" cy="1497655"/>
          </a:xfrm>
          <a:custGeom>
            <a:avLst/>
            <a:gdLst/>
            <a:ahLst/>
            <a:cxnLst/>
            <a:rect l="l" t="t" r="r" b="b"/>
            <a:pathLst>
              <a:path w="7354554" h="1497655">
                <a:moveTo>
                  <a:pt x="0" y="0"/>
                </a:moveTo>
                <a:lnTo>
                  <a:pt x="7354555" y="0"/>
                </a:lnTo>
                <a:lnTo>
                  <a:pt x="7354555" y="1497654"/>
                </a:lnTo>
                <a:lnTo>
                  <a:pt x="0" y="149765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6167214" y="1496507"/>
            <a:ext cx="5572381" cy="952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88"/>
              </a:lnSpc>
            </a:pPr>
            <a:r>
              <a:rPr lang="en-US" sz="5845">
                <a:solidFill>
                  <a:srgbClr val="316981"/>
                </a:solidFill>
                <a:latin typeface="Abstracted Dream"/>
              </a:rPr>
              <a:t>KESIMPULAN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586711" y="3587912"/>
            <a:ext cx="10733388" cy="46548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8"/>
              </a:lnSpc>
            </a:pPr>
            <a:r>
              <a:rPr lang="en-US" sz="3306">
                <a:solidFill>
                  <a:srgbClr val="316981"/>
                </a:solidFill>
                <a:latin typeface="Open Sans"/>
              </a:rPr>
              <a:t>Lorem ipsum dolor sit amet, consectetur adipiscing elit. Quisque non elit mauris. Cras euismod, metus ac finibus finibus, felis dui suscipit purus, a maximus leo ligula at dolor. Morbi et malesuada purus. Phasellus a lacus sit amet urna tempor sollicitudin. Cras pretium tempor elit blandit egestas. Donec sed dignissim augue. Suspendisse ac vulputate leo. Cras aliquet nunc ac velit cursus viverra.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698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220450" y="-428625"/>
            <a:ext cx="7315200" cy="4083212"/>
          </a:xfrm>
          <a:custGeom>
            <a:avLst/>
            <a:gdLst/>
            <a:ahLst/>
            <a:cxnLst/>
            <a:rect l="l" t="t" r="r" b="b"/>
            <a:pathLst>
              <a:path w="7315200" h="4083212">
                <a:moveTo>
                  <a:pt x="0" y="0"/>
                </a:moveTo>
                <a:lnTo>
                  <a:pt x="7315200" y="0"/>
                </a:lnTo>
                <a:lnTo>
                  <a:pt x="7315200" y="4083212"/>
                </a:lnTo>
                <a:lnTo>
                  <a:pt x="0" y="40832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76225" y="-428625"/>
            <a:ext cx="7315200" cy="4083212"/>
          </a:xfrm>
          <a:custGeom>
            <a:avLst/>
            <a:gdLst/>
            <a:ahLst/>
            <a:cxnLst/>
            <a:rect l="l" t="t" r="r" b="b"/>
            <a:pathLst>
              <a:path w="7315200" h="4083212">
                <a:moveTo>
                  <a:pt x="0" y="0"/>
                </a:moveTo>
                <a:lnTo>
                  <a:pt x="7315200" y="0"/>
                </a:lnTo>
                <a:lnTo>
                  <a:pt x="7315200" y="4083212"/>
                </a:lnTo>
                <a:lnTo>
                  <a:pt x="0" y="40832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3981450" y="-428625"/>
            <a:ext cx="7315200" cy="4083212"/>
          </a:xfrm>
          <a:custGeom>
            <a:avLst/>
            <a:gdLst/>
            <a:ahLst/>
            <a:cxnLst/>
            <a:rect l="l" t="t" r="r" b="b"/>
            <a:pathLst>
              <a:path w="7315200" h="4083212">
                <a:moveTo>
                  <a:pt x="0" y="0"/>
                </a:moveTo>
                <a:lnTo>
                  <a:pt x="7315200" y="0"/>
                </a:lnTo>
                <a:lnTo>
                  <a:pt x="7315200" y="4083212"/>
                </a:lnTo>
                <a:lnTo>
                  <a:pt x="0" y="40832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1234738" y="6509275"/>
            <a:ext cx="7315200" cy="4083212"/>
          </a:xfrm>
          <a:custGeom>
            <a:avLst/>
            <a:gdLst/>
            <a:ahLst/>
            <a:cxnLst/>
            <a:rect l="l" t="t" r="r" b="b"/>
            <a:pathLst>
              <a:path w="7315200" h="4083212">
                <a:moveTo>
                  <a:pt x="0" y="0"/>
                </a:moveTo>
                <a:lnTo>
                  <a:pt x="7315200" y="0"/>
                </a:lnTo>
                <a:lnTo>
                  <a:pt x="7315200" y="4083212"/>
                </a:lnTo>
                <a:lnTo>
                  <a:pt x="0" y="40832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261938" y="6509275"/>
            <a:ext cx="7315200" cy="4083212"/>
          </a:xfrm>
          <a:custGeom>
            <a:avLst/>
            <a:gdLst/>
            <a:ahLst/>
            <a:cxnLst/>
            <a:rect l="l" t="t" r="r" b="b"/>
            <a:pathLst>
              <a:path w="7315200" h="4083212">
                <a:moveTo>
                  <a:pt x="0" y="0"/>
                </a:moveTo>
                <a:lnTo>
                  <a:pt x="7315200" y="0"/>
                </a:lnTo>
                <a:lnTo>
                  <a:pt x="7315200" y="4083212"/>
                </a:lnTo>
                <a:lnTo>
                  <a:pt x="0" y="40832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3995738" y="6509275"/>
            <a:ext cx="7315200" cy="4083212"/>
          </a:xfrm>
          <a:custGeom>
            <a:avLst/>
            <a:gdLst/>
            <a:ahLst/>
            <a:cxnLst/>
            <a:rect l="l" t="t" r="r" b="b"/>
            <a:pathLst>
              <a:path w="7315200" h="4083212">
                <a:moveTo>
                  <a:pt x="0" y="0"/>
                </a:moveTo>
                <a:lnTo>
                  <a:pt x="7315200" y="0"/>
                </a:lnTo>
                <a:lnTo>
                  <a:pt x="7315200" y="4083212"/>
                </a:lnTo>
                <a:lnTo>
                  <a:pt x="0" y="40832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8496433" y="507099"/>
            <a:ext cx="8762867" cy="8941701"/>
          </a:xfrm>
          <a:custGeom>
            <a:avLst/>
            <a:gdLst/>
            <a:ahLst/>
            <a:cxnLst/>
            <a:rect l="l" t="t" r="r" b="b"/>
            <a:pathLst>
              <a:path w="8762867" h="8941701">
                <a:moveTo>
                  <a:pt x="0" y="0"/>
                </a:moveTo>
                <a:lnTo>
                  <a:pt x="8762867" y="0"/>
                </a:lnTo>
                <a:lnTo>
                  <a:pt x="8762867" y="8941701"/>
                </a:lnTo>
                <a:lnTo>
                  <a:pt x="0" y="894170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flipH="1">
            <a:off x="748489" y="507099"/>
            <a:ext cx="8762867" cy="8941701"/>
          </a:xfrm>
          <a:custGeom>
            <a:avLst/>
            <a:gdLst/>
            <a:ahLst/>
            <a:cxnLst/>
            <a:rect l="l" t="t" r="r" b="b"/>
            <a:pathLst>
              <a:path w="8762867" h="8941701">
                <a:moveTo>
                  <a:pt x="8762867" y="0"/>
                </a:moveTo>
                <a:lnTo>
                  <a:pt x="0" y="0"/>
                </a:lnTo>
                <a:lnTo>
                  <a:pt x="0" y="8941701"/>
                </a:lnTo>
                <a:lnTo>
                  <a:pt x="8762867" y="8941701"/>
                </a:lnTo>
                <a:lnTo>
                  <a:pt x="8762867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7053262" y="2184411"/>
            <a:ext cx="3746347" cy="3092439"/>
          </a:xfrm>
          <a:custGeom>
            <a:avLst/>
            <a:gdLst/>
            <a:ahLst/>
            <a:cxnLst/>
            <a:rect l="l" t="t" r="r" b="b"/>
            <a:pathLst>
              <a:path w="3746347" h="3092439">
                <a:moveTo>
                  <a:pt x="0" y="0"/>
                </a:moveTo>
                <a:lnTo>
                  <a:pt x="3746347" y="0"/>
                </a:lnTo>
                <a:lnTo>
                  <a:pt x="3746347" y="3092439"/>
                </a:lnTo>
                <a:lnTo>
                  <a:pt x="0" y="309243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3995738" y="5295900"/>
            <a:ext cx="10026685" cy="30532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731"/>
              </a:lnSpc>
            </a:pPr>
            <a:r>
              <a:rPr lang="en-US" sz="11664">
                <a:solidFill>
                  <a:srgbClr val="316981"/>
                </a:solidFill>
                <a:latin typeface="Abstracted Dream"/>
              </a:rPr>
              <a:t>ADA PERTANYAAN?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698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220450" y="-428625"/>
            <a:ext cx="7315200" cy="4083212"/>
          </a:xfrm>
          <a:custGeom>
            <a:avLst/>
            <a:gdLst/>
            <a:ahLst/>
            <a:cxnLst/>
            <a:rect l="l" t="t" r="r" b="b"/>
            <a:pathLst>
              <a:path w="7315200" h="4083212">
                <a:moveTo>
                  <a:pt x="0" y="0"/>
                </a:moveTo>
                <a:lnTo>
                  <a:pt x="7315200" y="0"/>
                </a:lnTo>
                <a:lnTo>
                  <a:pt x="7315200" y="4083212"/>
                </a:lnTo>
                <a:lnTo>
                  <a:pt x="0" y="40832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76225" y="-428625"/>
            <a:ext cx="7315200" cy="4083212"/>
          </a:xfrm>
          <a:custGeom>
            <a:avLst/>
            <a:gdLst/>
            <a:ahLst/>
            <a:cxnLst/>
            <a:rect l="l" t="t" r="r" b="b"/>
            <a:pathLst>
              <a:path w="7315200" h="4083212">
                <a:moveTo>
                  <a:pt x="0" y="0"/>
                </a:moveTo>
                <a:lnTo>
                  <a:pt x="7315200" y="0"/>
                </a:lnTo>
                <a:lnTo>
                  <a:pt x="7315200" y="4083212"/>
                </a:lnTo>
                <a:lnTo>
                  <a:pt x="0" y="40832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3981450" y="-428625"/>
            <a:ext cx="7315200" cy="4083212"/>
          </a:xfrm>
          <a:custGeom>
            <a:avLst/>
            <a:gdLst/>
            <a:ahLst/>
            <a:cxnLst/>
            <a:rect l="l" t="t" r="r" b="b"/>
            <a:pathLst>
              <a:path w="7315200" h="4083212">
                <a:moveTo>
                  <a:pt x="0" y="0"/>
                </a:moveTo>
                <a:lnTo>
                  <a:pt x="7315200" y="0"/>
                </a:lnTo>
                <a:lnTo>
                  <a:pt x="7315200" y="4083212"/>
                </a:lnTo>
                <a:lnTo>
                  <a:pt x="0" y="40832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1234738" y="6509275"/>
            <a:ext cx="7315200" cy="4083212"/>
          </a:xfrm>
          <a:custGeom>
            <a:avLst/>
            <a:gdLst/>
            <a:ahLst/>
            <a:cxnLst/>
            <a:rect l="l" t="t" r="r" b="b"/>
            <a:pathLst>
              <a:path w="7315200" h="4083212">
                <a:moveTo>
                  <a:pt x="0" y="0"/>
                </a:moveTo>
                <a:lnTo>
                  <a:pt x="7315200" y="0"/>
                </a:lnTo>
                <a:lnTo>
                  <a:pt x="7315200" y="4083212"/>
                </a:lnTo>
                <a:lnTo>
                  <a:pt x="0" y="40832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261938" y="6509275"/>
            <a:ext cx="7315200" cy="4083212"/>
          </a:xfrm>
          <a:custGeom>
            <a:avLst/>
            <a:gdLst/>
            <a:ahLst/>
            <a:cxnLst/>
            <a:rect l="l" t="t" r="r" b="b"/>
            <a:pathLst>
              <a:path w="7315200" h="4083212">
                <a:moveTo>
                  <a:pt x="0" y="0"/>
                </a:moveTo>
                <a:lnTo>
                  <a:pt x="7315200" y="0"/>
                </a:lnTo>
                <a:lnTo>
                  <a:pt x="7315200" y="4083212"/>
                </a:lnTo>
                <a:lnTo>
                  <a:pt x="0" y="40832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3995738" y="6509275"/>
            <a:ext cx="7315200" cy="4083212"/>
          </a:xfrm>
          <a:custGeom>
            <a:avLst/>
            <a:gdLst/>
            <a:ahLst/>
            <a:cxnLst/>
            <a:rect l="l" t="t" r="r" b="b"/>
            <a:pathLst>
              <a:path w="7315200" h="4083212">
                <a:moveTo>
                  <a:pt x="0" y="0"/>
                </a:moveTo>
                <a:lnTo>
                  <a:pt x="7315200" y="0"/>
                </a:lnTo>
                <a:lnTo>
                  <a:pt x="7315200" y="4083212"/>
                </a:lnTo>
                <a:lnTo>
                  <a:pt x="0" y="40832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8496433" y="507099"/>
            <a:ext cx="8762867" cy="8941701"/>
          </a:xfrm>
          <a:custGeom>
            <a:avLst/>
            <a:gdLst/>
            <a:ahLst/>
            <a:cxnLst/>
            <a:rect l="l" t="t" r="r" b="b"/>
            <a:pathLst>
              <a:path w="8762867" h="8941701">
                <a:moveTo>
                  <a:pt x="0" y="0"/>
                </a:moveTo>
                <a:lnTo>
                  <a:pt x="8762867" y="0"/>
                </a:lnTo>
                <a:lnTo>
                  <a:pt x="8762867" y="8941701"/>
                </a:lnTo>
                <a:lnTo>
                  <a:pt x="0" y="894170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flipH="1">
            <a:off x="748489" y="507099"/>
            <a:ext cx="8762867" cy="8941701"/>
          </a:xfrm>
          <a:custGeom>
            <a:avLst/>
            <a:gdLst/>
            <a:ahLst/>
            <a:cxnLst/>
            <a:rect l="l" t="t" r="r" b="b"/>
            <a:pathLst>
              <a:path w="8762867" h="8941701">
                <a:moveTo>
                  <a:pt x="8762867" y="0"/>
                </a:moveTo>
                <a:lnTo>
                  <a:pt x="0" y="0"/>
                </a:lnTo>
                <a:lnTo>
                  <a:pt x="0" y="8941701"/>
                </a:lnTo>
                <a:lnTo>
                  <a:pt x="8762867" y="8941701"/>
                </a:lnTo>
                <a:lnTo>
                  <a:pt x="8762867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2017641" y="3745772"/>
            <a:ext cx="13909818" cy="26240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962"/>
              </a:lnSpc>
            </a:pPr>
            <a:r>
              <a:rPr lang="en-US" sz="16182">
                <a:solidFill>
                  <a:srgbClr val="316981"/>
                </a:solidFill>
                <a:latin typeface="Abstracted Dream"/>
              </a:rPr>
              <a:t>TERIMAKASIH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76225" y="5926045"/>
            <a:ext cx="11939678" cy="6664511"/>
          </a:xfrm>
          <a:custGeom>
            <a:avLst/>
            <a:gdLst/>
            <a:ahLst/>
            <a:cxnLst/>
            <a:rect l="l" t="t" r="r" b="b"/>
            <a:pathLst>
              <a:path w="11939678" h="6664511">
                <a:moveTo>
                  <a:pt x="0" y="0"/>
                </a:moveTo>
                <a:lnTo>
                  <a:pt x="11939678" y="0"/>
                </a:lnTo>
                <a:lnTo>
                  <a:pt x="11939678" y="6664510"/>
                </a:lnTo>
                <a:lnTo>
                  <a:pt x="0" y="66645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6673040" y="5926045"/>
            <a:ext cx="11939678" cy="6664511"/>
          </a:xfrm>
          <a:custGeom>
            <a:avLst/>
            <a:gdLst/>
            <a:ahLst/>
            <a:cxnLst/>
            <a:rect l="l" t="t" r="r" b="b"/>
            <a:pathLst>
              <a:path w="11939678" h="6664511">
                <a:moveTo>
                  <a:pt x="0" y="0"/>
                </a:moveTo>
                <a:lnTo>
                  <a:pt x="11939678" y="0"/>
                </a:lnTo>
                <a:lnTo>
                  <a:pt x="11939678" y="6664510"/>
                </a:lnTo>
                <a:lnTo>
                  <a:pt x="0" y="66645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276225" y="-428625"/>
            <a:ext cx="11939678" cy="6664511"/>
          </a:xfrm>
          <a:custGeom>
            <a:avLst/>
            <a:gdLst/>
            <a:ahLst/>
            <a:cxnLst/>
            <a:rect l="l" t="t" r="r" b="b"/>
            <a:pathLst>
              <a:path w="11939678" h="6664511">
                <a:moveTo>
                  <a:pt x="0" y="0"/>
                </a:moveTo>
                <a:lnTo>
                  <a:pt x="11939678" y="0"/>
                </a:lnTo>
                <a:lnTo>
                  <a:pt x="11939678" y="6664511"/>
                </a:lnTo>
                <a:lnTo>
                  <a:pt x="0" y="66645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6673040" y="-428625"/>
            <a:ext cx="11939678" cy="6664511"/>
          </a:xfrm>
          <a:custGeom>
            <a:avLst/>
            <a:gdLst/>
            <a:ahLst/>
            <a:cxnLst/>
            <a:rect l="l" t="t" r="r" b="b"/>
            <a:pathLst>
              <a:path w="11939678" h="6664511">
                <a:moveTo>
                  <a:pt x="0" y="0"/>
                </a:moveTo>
                <a:lnTo>
                  <a:pt x="11939678" y="0"/>
                </a:lnTo>
                <a:lnTo>
                  <a:pt x="11939678" y="6664511"/>
                </a:lnTo>
                <a:lnTo>
                  <a:pt x="0" y="66645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8496433" y="507099"/>
            <a:ext cx="8762867" cy="8941701"/>
          </a:xfrm>
          <a:custGeom>
            <a:avLst/>
            <a:gdLst/>
            <a:ahLst/>
            <a:cxnLst/>
            <a:rect l="l" t="t" r="r" b="b"/>
            <a:pathLst>
              <a:path w="8762867" h="8941701">
                <a:moveTo>
                  <a:pt x="0" y="0"/>
                </a:moveTo>
                <a:lnTo>
                  <a:pt x="8762867" y="0"/>
                </a:lnTo>
                <a:lnTo>
                  <a:pt x="8762867" y="8941701"/>
                </a:lnTo>
                <a:lnTo>
                  <a:pt x="0" y="894170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flipH="1">
            <a:off x="748489" y="507099"/>
            <a:ext cx="8762867" cy="8941701"/>
          </a:xfrm>
          <a:custGeom>
            <a:avLst/>
            <a:gdLst/>
            <a:ahLst/>
            <a:cxnLst/>
            <a:rect l="l" t="t" r="r" b="b"/>
            <a:pathLst>
              <a:path w="8762867" h="8941701">
                <a:moveTo>
                  <a:pt x="8762867" y="0"/>
                </a:moveTo>
                <a:lnTo>
                  <a:pt x="0" y="0"/>
                </a:lnTo>
                <a:lnTo>
                  <a:pt x="0" y="8941701"/>
                </a:lnTo>
                <a:lnTo>
                  <a:pt x="8762867" y="8941701"/>
                </a:lnTo>
                <a:lnTo>
                  <a:pt x="8762867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3554963" y="4613937"/>
            <a:ext cx="10972800" cy="1312108"/>
          </a:xfrm>
          <a:custGeom>
            <a:avLst/>
            <a:gdLst/>
            <a:ahLst/>
            <a:cxnLst/>
            <a:rect l="l" t="t" r="r" b="b"/>
            <a:pathLst>
              <a:path w="6443385" h="1312108">
                <a:moveTo>
                  <a:pt x="0" y="0"/>
                </a:moveTo>
                <a:lnTo>
                  <a:pt x="6443385" y="0"/>
                </a:lnTo>
                <a:lnTo>
                  <a:pt x="6443385" y="1312108"/>
                </a:lnTo>
                <a:lnTo>
                  <a:pt x="0" y="131210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4872375" y="2247900"/>
            <a:ext cx="8543251" cy="16081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787"/>
              </a:lnSpc>
            </a:pPr>
            <a:r>
              <a:rPr lang="id-ID" sz="8000" dirty="0" smtClean="0">
                <a:solidFill>
                  <a:srgbClr val="316981"/>
                </a:solidFill>
                <a:latin typeface="Abstracted Dream"/>
              </a:rPr>
              <a:t>Di susun Oleh</a:t>
            </a:r>
            <a:endParaRPr lang="id-ID" sz="8000" dirty="0" smtClean="0">
              <a:solidFill>
                <a:srgbClr val="316981"/>
              </a:solidFill>
              <a:latin typeface="Abstracted Dream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4017902" y="4750618"/>
            <a:ext cx="10155298" cy="1038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133"/>
              </a:lnSpc>
            </a:pPr>
            <a:r>
              <a:rPr lang="id-ID" sz="7327" dirty="0" smtClean="0">
                <a:solidFill>
                  <a:srgbClr val="FFFFFF"/>
                </a:solidFill>
                <a:latin typeface="Abstracted Dream"/>
              </a:rPr>
              <a:t>Chelly Satya Carsa thesar</a:t>
            </a:r>
            <a:endParaRPr lang="en-US" sz="7327" dirty="0">
              <a:solidFill>
                <a:srgbClr val="FFFFFF"/>
              </a:solidFill>
              <a:latin typeface="Abstracted Dream"/>
            </a:endParaRPr>
          </a:p>
        </p:txBody>
      </p:sp>
      <p:sp>
        <p:nvSpPr>
          <p:cNvPr id="15" name="Freeform 8"/>
          <p:cNvSpPr/>
          <p:nvPr/>
        </p:nvSpPr>
        <p:spPr>
          <a:xfrm>
            <a:off x="5866381" y="6235886"/>
            <a:ext cx="6458339" cy="1312108"/>
          </a:xfrm>
          <a:custGeom>
            <a:avLst/>
            <a:gdLst/>
            <a:ahLst/>
            <a:cxnLst/>
            <a:rect l="l" t="t" r="r" b="b"/>
            <a:pathLst>
              <a:path w="6443385" h="1312108">
                <a:moveTo>
                  <a:pt x="0" y="0"/>
                </a:moveTo>
                <a:lnTo>
                  <a:pt x="6443385" y="0"/>
                </a:lnTo>
                <a:lnTo>
                  <a:pt x="6443385" y="1312108"/>
                </a:lnTo>
                <a:lnTo>
                  <a:pt x="0" y="131210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10"/>
          <p:cNvSpPr txBox="1"/>
          <p:nvPr/>
        </p:nvSpPr>
        <p:spPr>
          <a:xfrm>
            <a:off x="4017902" y="6372567"/>
            <a:ext cx="10155298" cy="1038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133"/>
              </a:lnSpc>
            </a:pPr>
            <a:r>
              <a:rPr lang="id-ID" sz="7327" dirty="0" smtClean="0">
                <a:solidFill>
                  <a:srgbClr val="FFFFFF"/>
                </a:solidFill>
                <a:latin typeface="Abstracted Dream"/>
              </a:rPr>
              <a:t>23242058</a:t>
            </a:r>
            <a:endParaRPr lang="en-US" sz="7327" dirty="0">
              <a:solidFill>
                <a:srgbClr val="FFFFFF"/>
              </a:solidFill>
              <a:latin typeface="Abstracted Dream"/>
            </a:endParaRPr>
          </a:p>
        </p:txBody>
      </p:sp>
    </p:spTree>
    <p:extLst>
      <p:ext uri="{BB962C8B-B14F-4D97-AF65-F5344CB8AC3E}">
        <p14:creationId xmlns:p14="http://schemas.microsoft.com/office/powerpoint/2010/main" val="31880609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698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220450" y="-428625"/>
            <a:ext cx="7315200" cy="4083212"/>
          </a:xfrm>
          <a:custGeom>
            <a:avLst/>
            <a:gdLst/>
            <a:ahLst/>
            <a:cxnLst/>
            <a:rect l="l" t="t" r="r" b="b"/>
            <a:pathLst>
              <a:path w="7315200" h="4083212">
                <a:moveTo>
                  <a:pt x="0" y="0"/>
                </a:moveTo>
                <a:lnTo>
                  <a:pt x="7315200" y="0"/>
                </a:lnTo>
                <a:lnTo>
                  <a:pt x="7315200" y="4083212"/>
                </a:lnTo>
                <a:lnTo>
                  <a:pt x="0" y="40832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76225" y="-428625"/>
            <a:ext cx="7315200" cy="4083212"/>
          </a:xfrm>
          <a:custGeom>
            <a:avLst/>
            <a:gdLst/>
            <a:ahLst/>
            <a:cxnLst/>
            <a:rect l="l" t="t" r="r" b="b"/>
            <a:pathLst>
              <a:path w="7315200" h="4083212">
                <a:moveTo>
                  <a:pt x="0" y="0"/>
                </a:moveTo>
                <a:lnTo>
                  <a:pt x="7315200" y="0"/>
                </a:lnTo>
                <a:lnTo>
                  <a:pt x="7315200" y="4083212"/>
                </a:lnTo>
                <a:lnTo>
                  <a:pt x="0" y="40832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3981450" y="-428625"/>
            <a:ext cx="7315200" cy="4083212"/>
          </a:xfrm>
          <a:custGeom>
            <a:avLst/>
            <a:gdLst/>
            <a:ahLst/>
            <a:cxnLst/>
            <a:rect l="l" t="t" r="r" b="b"/>
            <a:pathLst>
              <a:path w="7315200" h="4083212">
                <a:moveTo>
                  <a:pt x="0" y="0"/>
                </a:moveTo>
                <a:lnTo>
                  <a:pt x="7315200" y="0"/>
                </a:lnTo>
                <a:lnTo>
                  <a:pt x="7315200" y="4083212"/>
                </a:lnTo>
                <a:lnTo>
                  <a:pt x="0" y="40832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1234738" y="6509275"/>
            <a:ext cx="7315200" cy="4083212"/>
          </a:xfrm>
          <a:custGeom>
            <a:avLst/>
            <a:gdLst/>
            <a:ahLst/>
            <a:cxnLst/>
            <a:rect l="l" t="t" r="r" b="b"/>
            <a:pathLst>
              <a:path w="7315200" h="4083212">
                <a:moveTo>
                  <a:pt x="0" y="0"/>
                </a:moveTo>
                <a:lnTo>
                  <a:pt x="7315200" y="0"/>
                </a:lnTo>
                <a:lnTo>
                  <a:pt x="7315200" y="4083212"/>
                </a:lnTo>
                <a:lnTo>
                  <a:pt x="0" y="40832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261938" y="6509275"/>
            <a:ext cx="7315200" cy="4083212"/>
          </a:xfrm>
          <a:custGeom>
            <a:avLst/>
            <a:gdLst/>
            <a:ahLst/>
            <a:cxnLst/>
            <a:rect l="l" t="t" r="r" b="b"/>
            <a:pathLst>
              <a:path w="7315200" h="4083212">
                <a:moveTo>
                  <a:pt x="0" y="0"/>
                </a:moveTo>
                <a:lnTo>
                  <a:pt x="7315200" y="0"/>
                </a:lnTo>
                <a:lnTo>
                  <a:pt x="7315200" y="4083212"/>
                </a:lnTo>
                <a:lnTo>
                  <a:pt x="0" y="40832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3995738" y="6509275"/>
            <a:ext cx="7315200" cy="4083212"/>
          </a:xfrm>
          <a:custGeom>
            <a:avLst/>
            <a:gdLst/>
            <a:ahLst/>
            <a:cxnLst/>
            <a:rect l="l" t="t" r="r" b="b"/>
            <a:pathLst>
              <a:path w="7315200" h="4083212">
                <a:moveTo>
                  <a:pt x="0" y="0"/>
                </a:moveTo>
                <a:lnTo>
                  <a:pt x="7315200" y="0"/>
                </a:lnTo>
                <a:lnTo>
                  <a:pt x="7315200" y="4083212"/>
                </a:lnTo>
                <a:lnTo>
                  <a:pt x="0" y="40832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8496433" y="507099"/>
            <a:ext cx="8762867" cy="8941701"/>
          </a:xfrm>
          <a:custGeom>
            <a:avLst/>
            <a:gdLst/>
            <a:ahLst/>
            <a:cxnLst/>
            <a:rect l="l" t="t" r="r" b="b"/>
            <a:pathLst>
              <a:path w="8762867" h="8941701">
                <a:moveTo>
                  <a:pt x="0" y="0"/>
                </a:moveTo>
                <a:lnTo>
                  <a:pt x="8762867" y="0"/>
                </a:lnTo>
                <a:lnTo>
                  <a:pt x="8762867" y="8941701"/>
                </a:lnTo>
                <a:lnTo>
                  <a:pt x="0" y="894170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flipH="1">
            <a:off x="748489" y="507099"/>
            <a:ext cx="8762867" cy="8941701"/>
          </a:xfrm>
          <a:custGeom>
            <a:avLst/>
            <a:gdLst/>
            <a:ahLst/>
            <a:cxnLst/>
            <a:rect l="l" t="t" r="r" b="b"/>
            <a:pathLst>
              <a:path w="8762867" h="8941701">
                <a:moveTo>
                  <a:pt x="8762867" y="0"/>
                </a:moveTo>
                <a:lnTo>
                  <a:pt x="0" y="0"/>
                </a:lnTo>
                <a:lnTo>
                  <a:pt x="0" y="8941701"/>
                </a:lnTo>
                <a:lnTo>
                  <a:pt x="8762867" y="8941701"/>
                </a:lnTo>
                <a:lnTo>
                  <a:pt x="8762867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5276127" y="1257339"/>
            <a:ext cx="7354554" cy="1497655"/>
          </a:xfrm>
          <a:custGeom>
            <a:avLst/>
            <a:gdLst/>
            <a:ahLst/>
            <a:cxnLst/>
            <a:rect l="l" t="t" r="r" b="b"/>
            <a:pathLst>
              <a:path w="7354554" h="1497655">
                <a:moveTo>
                  <a:pt x="0" y="0"/>
                </a:moveTo>
                <a:lnTo>
                  <a:pt x="7354555" y="0"/>
                </a:lnTo>
                <a:lnTo>
                  <a:pt x="7354555" y="1497654"/>
                </a:lnTo>
                <a:lnTo>
                  <a:pt x="0" y="149765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5375286" y="1496507"/>
            <a:ext cx="7156238" cy="952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88"/>
              </a:lnSpc>
            </a:pPr>
            <a:r>
              <a:rPr lang="en-US" sz="5845" dirty="0">
                <a:solidFill>
                  <a:srgbClr val="316981"/>
                </a:solidFill>
                <a:latin typeface="Abstracted Dream"/>
              </a:rPr>
              <a:t>LATAR BELAKANG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586711" y="3587912"/>
            <a:ext cx="10733388" cy="47192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8"/>
              </a:lnSpc>
            </a:pPr>
            <a:r>
              <a:rPr lang="id-ID" sz="3200" dirty="0"/>
              <a:t>Teknologi informatika sangat luas cakupannya, sekalipun kita memperoleh kesan bahwa teknologi ini hanya </a:t>
            </a:r>
            <a:r>
              <a:rPr lang="id-ID" sz="3200" dirty="0" smtClean="0"/>
              <a:t>menyangkut </a:t>
            </a:r>
            <a:r>
              <a:rPr lang="id-ID" sz="3200" dirty="0"/>
              <a:t>perekayasaan perangkat lunak (software engineering</a:t>
            </a:r>
            <a:r>
              <a:rPr lang="id-ID" sz="3200" dirty="0" smtClean="0"/>
              <a:t>), </a:t>
            </a:r>
            <a:r>
              <a:rPr lang="id-ID" sz="3200" dirty="0"/>
              <a:t>Di dalam pendidikan di </a:t>
            </a:r>
            <a:r>
              <a:rPr lang="id-ID" sz="3200" dirty="0" smtClean="0"/>
              <a:t>Indonesia.</a:t>
            </a:r>
          </a:p>
          <a:p>
            <a:pPr algn="ctr">
              <a:lnSpc>
                <a:spcPts val="4628"/>
              </a:lnSpc>
            </a:pPr>
            <a:r>
              <a:rPr lang="id-ID" sz="3200" dirty="0" smtClean="0"/>
              <a:t>Pada zaman </a:t>
            </a:r>
            <a:r>
              <a:rPr lang="id-ID" sz="3200" dirty="0"/>
              <a:t>globalisasi </a:t>
            </a:r>
            <a:r>
              <a:rPr lang="id-ID" sz="3200" dirty="0" smtClean="0"/>
              <a:t>informasi </a:t>
            </a:r>
            <a:r>
              <a:rPr lang="id-ID" sz="3200" dirty="0"/>
              <a:t>teknologi informatika menjadi sangat penting peranannya. Ini ditunjukkan dengan kenyataan bahwa komputer PC telah menjadi kebutuhan yang mutlak bagi individu untuk dapat survive dalam persaingan informasi global</a:t>
            </a:r>
            <a:r>
              <a:rPr lang="id-ID" sz="3200" dirty="0" smtClean="0"/>
              <a:t>. </a:t>
            </a:r>
            <a:endParaRPr lang="en-US" sz="3200" dirty="0">
              <a:solidFill>
                <a:srgbClr val="316981"/>
              </a:solidFill>
              <a:latin typeface="Open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698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220450" y="-428625"/>
            <a:ext cx="7315200" cy="4083212"/>
          </a:xfrm>
          <a:custGeom>
            <a:avLst/>
            <a:gdLst/>
            <a:ahLst/>
            <a:cxnLst/>
            <a:rect l="l" t="t" r="r" b="b"/>
            <a:pathLst>
              <a:path w="7315200" h="4083212">
                <a:moveTo>
                  <a:pt x="0" y="0"/>
                </a:moveTo>
                <a:lnTo>
                  <a:pt x="7315200" y="0"/>
                </a:lnTo>
                <a:lnTo>
                  <a:pt x="7315200" y="4083212"/>
                </a:lnTo>
                <a:lnTo>
                  <a:pt x="0" y="40832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76225" y="-428625"/>
            <a:ext cx="7315200" cy="4083212"/>
          </a:xfrm>
          <a:custGeom>
            <a:avLst/>
            <a:gdLst/>
            <a:ahLst/>
            <a:cxnLst/>
            <a:rect l="l" t="t" r="r" b="b"/>
            <a:pathLst>
              <a:path w="7315200" h="4083212">
                <a:moveTo>
                  <a:pt x="0" y="0"/>
                </a:moveTo>
                <a:lnTo>
                  <a:pt x="7315200" y="0"/>
                </a:lnTo>
                <a:lnTo>
                  <a:pt x="7315200" y="4083212"/>
                </a:lnTo>
                <a:lnTo>
                  <a:pt x="0" y="40832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3981450" y="-428625"/>
            <a:ext cx="7315200" cy="4083212"/>
          </a:xfrm>
          <a:custGeom>
            <a:avLst/>
            <a:gdLst/>
            <a:ahLst/>
            <a:cxnLst/>
            <a:rect l="l" t="t" r="r" b="b"/>
            <a:pathLst>
              <a:path w="7315200" h="4083212">
                <a:moveTo>
                  <a:pt x="0" y="0"/>
                </a:moveTo>
                <a:lnTo>
                  <a:pt x="7315200" y="0"/>
                </a:lnTo>
                <a:lnTo>
                  <a:pt x="7315200" y="4083212"/>
                </a:lnTo>
                <a:lnTo>
                  <a:pt x="0" y="40832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1234738" y="6509275"/>
            <a:ext cx="7315200" cy="4083212"/>
          </a:xfrm>
          <a:custGeom>
            <a:avLst/>
            <a:gdLst/>
            <a:ahLst/>
            <a:cxnLst/>
            <a:rect l="l" t="t" r="r" b="b"/>
            <a:pathLst>
              <a:path w="7315200" h="4083212">
                <a:moveTo>
                  <a:pt x="0" y="0"/>
                </a:moveTo>
                <a:lnTo>
                  <a:pt x="7315200" y="0"/>
                </a:lnTo>
                <a:lnTo>
                  <a:pt x="7315200" y="4083212"/>
                </a:lnTo>
                <a:lnTo>
                  <a:pt x="0" y="40832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261938" y="6509275"/>
            <a:ext cx="7315200" cy="4083212"/>
          </a:xfrm>
          <a:custGeom>
            <a:avLst/>
            <a:gdLst/>
            <a:ahLst/>
            <a:cxnLst/>
            <a:rect l="l" t="t" r="r" b="b"/>
            <a:pathLst>
              <a:path w="7315200" h="4083212">
                <a:moveTo>
                  <a:pt x="0" y="0"/>
                </a:moveTo>
                <a:lnTo>
                  <a:pt x="7315200" y="0"/>
                </a:lnTo>
                <a:lnTo>
                  <a:pt x="7315200" y="4083212"/>
                </a:lnTo>
                <a:lnTo>
                  <a:pt x="0" y="40832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3995738" y="6509275"/>
            <a:ext cx="7315200" cy="4083212"/>
          </a:xfrm>
          <a:custGeom>
            <a:avLst/>
            <a:gdLst/>
            <a:ahLst/>
            <a:cxnLst/>
            <a:rect l="l" t="t" r="r" b="b"/>
            <a:pathLst>
              <a:path w="7315200" h="4083212">
                <a:moveTo>
                  <a:pt x="0" y="0"/>
                </a:moveTo>
                <a:lnTo>
                  <a:pt x="7315200" y="0"/>
                </a:lnTo>
                <a:lnTo>
                  <a:pt x="7315200" y="4083212"/>
                </a:lnTo>
                <a:lnTo>
                  <a:pt x="0" y="40832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8496433" y="507099"/>
            <a:ext cx="8762867" cy="8941701"/>
          </a:xfrm>
          <a:custGeom>
            <a:avLst/>
            <a:gdLst/>
            <a:ahLst/>
            <a:cxnLst/>
            <a:rect l="l" t="t" r="r" b="b"/>
            <a:pathLst>
              <a:path w="8762867" h="8941701">
                <a:moveTo>
                  <a:pt x="0" y="0"/>
                </a:moveTo>
                <a:lnTo>
                  <a:pt x="8762867" y="0"/>
                </a:lnTo>
                <a:lnTo>
                  <a:pt x="8762867" y="8941701"/>
                </a:lnTo>
                <a:lnTo>
                  <a:pt x="0" y="894170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flipH="1">
            <a:off x="748489" y="507099"/>
            <a:ext cx="8762867" cy="8941701"/>
          </a:xfrm>
          <a:custGeom>
            <a:avLst/>
            <a:gdLst/>
            <a:ahLst/>
            <a:cxnLst/>
            <a:rect l="l" t="t" r="r" b="b"/>
            <a:pathLst>
              <a:path w="8762867" h="8941701">
                <a:moveTo>
                  <a:pt x="8762867" y="0"/>
                </a:moveTo>
                <a:lnTo>
                  <a:pt x="0" y="0"/>
                </a:lnTo>
                <a:lnTo>
                  <a:pt x="0" y="8941701"/>
                </a:lnTo>
                <a:lnTo>
                  <a:pt x="8762867" y="8941701"/>
                </a:lnTo>
                <a:lnTo>
                  <a:pt x="8762867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5276127" y="1257339"/>
            <a:ext cx="7354554" cy="1497655"/>
          </a:xfrm>
          <a:custGeom>
            <a:avLst/>
            <a:gdLst/>
            <a:ahLst/>
            <a:cxnLst/>
            <a:rect l="l" t="t" r="r" b="b"/>
            <a:pathLst>
              <a:path w="7354554" h="1497655">
                <a:moveTo>
                  <a:pt x="0" y="0"/>
                </a:moveTo>
                <a:lnTo>
                  <a:pt x="7354555" y="0"/>
                </a:lnTo>
                <a:lnTo>
                  <a:pt x="7354555" y="1497654"/>
                </a:lnTo>
                <a:lnTo>
                  <a:pt x="0" y="149765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5375286" y="1496507"/>
            <a:ext cx="7156238" cy="8335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88"/>
              </a:lnSpc>
            </a:pPr>
            <a:r>
              <a:rPr lang="id-ID" sz="5845" dirty="0" smtClean="0">
                <a:solidFill>
                  <a:srgbClr val="316981"/>
                </a:solidFill>
                <a:latin typeface="Abstracted Dream"/>
              </a:rPr>
              <a:t>Pembahasan</a:t>
            </a:r>
            <a:endParaRPr lang="en-US" sz="5845" dirty="0">
              <a:solidFill>
                <a:srgbClr val="316981"/>
              </a:solidFill>
              <a:latin typeface="Abstracted Dream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3581400" y="3468478"/>
            <a:ext cx="9753599" cy="39754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133"/>
              </a:lnSpc>
            </a:pPr>
            <a:r>
              <a:rPr lang="id-ID" sz="2238" dirty="0" smtClean="0">
                <a:latin typeface="Open Sans Bold"/>
              </a:rPr>
              <a:t>Komputer pada generasi pertama menggunakan tabung vakum untuk elemen logika digital dan penyimpanan. Tabung vakum generasi pertama yang dikenal sebagai komputer IAS.</a:t>
            </a:r>
          </a:p>
          <a:p>
            <a:pPr algn="l">
              <a:lnSpc>
                <a:spcPts val="3133"/>
              </a:lnSpc>
            </a:pPr>
            <a:r>
              <a:rPr lang="id-ID" sz="2238" dirty="0" smtClean="0">
                <a:latin typeface="Open Sans Bold"/>
              </a:rPr>
              <a:t>Komputer IAS dikenal sebagai konsep program tersimpan. Ide ini dikaitkan dengan ahli matematika John von neumann.</a:t>
            </a:r>
          </a:p>
          <a:p>
            <a:pPr algn="l">
              <a:lnSpc>
                <a:spcPts val="3133"/>
              </a:lnSpc>
            </a:pPr>
            <a:r>
              <a:rPr lang="id-ID" sz="2238" dirty="0" smtClean="0">
                <a:latin typeface="Open Sans Bold"/>
              </a:rPr>
              <a:t>Pada tahun 1946, von neumann dan rekan-rekannya memulai desain komputer program tersimpan baru yang di sebut komputer IAS, di Princeton Institute for Studi lanjutan. Meskipun belum selesai sampai tahun 1952, adalah prototipe dari semua komputer. </a:t>
            </a:r>
            <a:r>
              <a:rPr lang="id-ID" sz="2238" smtClean="0">
                <a:latin typeface="Open Sans Bold"/>
              </a:rPr>
              <a:t>Berikut gambaranya.</a:t>
            </a:r>
            <a:endParaRPr lang="id-ID" sz="2238" dirty="0" smtClean="0">
              <a:latin typeface="Open Sans Bold"/>
            </a:endParaRPr>
          </a:p>
        </p:txBody>
      </p:sp>
      <p:sp>
        <p:nvSpPr>
          <p:cNvPr id="26" name="AutoShape 2" descr="John von Neumann - Wikipedia bahasa Indonesia, ensiklopedia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7" name="AutoShape 4" descr="John von Neumann - Wikipedia bahasa Indonesia, ensiklopedia ...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4999" y="3514725"/>
            <a:ext cx="1905000" cy="246697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220450" y="-428625"/>
            <a:ext cx="7315200" cy="4083212"/>
          </a:xfrm>
          <a:custGeom>
            <a:avLst/>
            <a:gdLst/>
            <a:ahLst/>
            <a:cxnLst/>
            <a:rect l="l" t="t" r="r" b="b"/>
            <a:pathLst>
              <a:path w="7315200" h="4083212">
                <a:moveTo>
                  <a:pt x="0" y="0"/>
                </a:moveTo>
                <a:lnTo>
                  <a:pt x="7315200" y="0"/>
                </a:lnTo>
                <a:lnTo>
                  <a:pt x="7315200" y="4083212"/>
                </a:lnTo>
                <a:lnTo>
                  <a:pt x="0" y="40832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76225" y="-428625"/>
            <a:ext cx="7315200" cy="4083212"/>
          </a:xfrm>
          <a:custGeom>
            <a:avLst/>
            <a:gdLst/>
            <a:ahLst/>
            <a:cxnLst/>
            <a:rect l="l" t="t" r="r" b="b"/>
            <a:pathLst>
              <a:path w="7315200" h="4083212">
                <a:moveTo>
                  <a:pt x="0" y="0"/>
                </a:moveTo>
                <a:lnTo>
                  <a:pt x="7315200" y="0"/>
                </a:lnTo>
                <a:lnTo>
                  <a:pt x="7315200" y="4083212"/>
                </a:lnTo>
                <a:lnTo>
                  <a:pt x="0" y="40832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3981450" y="-428625"/>
            <a:ext cx="7315200" cy="4083212"/>
          </a:xfrm>
          <a:custGeom>
            <a:avLst/>
            <a:gdLst/>
            <a:ahLst/>
            <a:cxnLst/>
            <a:rect l="l" t="t" r="r" b="b"/>
            <a:pathLst>
              <a:path w="7315200" h="4083212">
                <a:moveTo>
                  <a:pt x="0" y="0"/>
                </a:moveTo>
                <a:lnTo>
                  <a:pt x="7315200" y="0"/>
                </a:lnTo>
                <a:lnTo>
                  <a:pt x="7315200" y="4083212"/>
                </a:lnTo>
                <a:lnTo>
                  <a:pt x="0" y="40832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1234738" y="6509275"/>
            <a:ext cx="7315200" cy="4083212"/>
          </a:xfrm>
          <a:custGeom>
            <a:avLst/>
            <a:gdLst/>
            <a:ahLst/>
            <a:cxnLst/>
            <a:rect l="l" t="t" r="r" b="b"/>
            <a:pathLst>
              <a:path w="7315200" h="4083212">
                <a:moveTo>
                  <a:pt x="0" y="0"/>
                </a:moveTo>
                <a:lnTo>
                  <a:pt x="7315200" y="0"/>
                </a:lnTo>
                <a:lnTo>
                  <a:pt x="7315200" y="4083212"/>
                </a:lnTo>
                <a:lnTo>
                  <a:pt x="0" y="40832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261938" y="6509275"/>
            <a:ext cx="7315200" cy="4083212"/>
          </a:xfrm>
          <a:custGeom>
            <a:avLst/>
            <a:gdLst/>
            <a:ahLst/>
            <a:cxnLst/>
            <a:rect l="l" t="t" r="r" b="b"/>
            <a:pathLst>
              <a:path w="7315200" h="4083212">
                <a:moveTo>
                  <a:pt x="0" y="0"/>
                </a:moveTo>
                <a:lnTo>
                  <a:pt x="7315200" y="0"/>
                </a:lnTo>
                <a:lnTo>
                  <a:pt x="7315200" y="4083212"/>
                </a:lnTo>
                <a:lnTo>
                  <a:pt x="0" y="40832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3995738" y="6509275"/>
            <a:ext cx="7315200" cy="4083212"/>
          </a:xfrm>
          <a:custGeom>
            <a:avLst/>
            <a:gdLst/>
            <a:ahLst/>
            <a:cxnLst/>
            <a:rect l="l" t="t" r="r" b="b"/>
            <a:pathLst>
              <a:path w="7315200" h="4083212">
                <a:moveTo>
                  <a:pt x="0" y="0"/>
                </a:moveTo>
                <a:lnTo>
                  <a:pt x="7315200" y="0"/>
                </a:lnTo>
                <a:lnTo>
                  <a:pt x="7315200" y="4083212"/>
                </a:lnTo>
                <a:lnTo>
                  <a:pt x="0" y="40832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8496433" y="507099"/>
            <a:ext cx="8762867" cy="8941701"/>
          </a:xfrm>
          <a:custGeom>
            <a:avLst/>
            <a:gdLst/>
            <a:ahLst/>
            <a:cxnLst/>
            <a:rect l="l" t="t" r="r" b="b"/>
            <a:pathLst>
              <a:path w="8762867" h="8941701">
                <a:moveTo>
                  <a:pt x="0" y="0"/>
                </a:moveTo>
                <a:lnTo>
                  <a:pt x="8762867" y="0"/>
                </a:lnTo>
                <a:lnTo>
                  <a:pt x="8762867" y="8941701"/>
                </a:lnTo>
                <a:lnTo>
                  <a:pt x="0" y="894170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flipH="1">
            <a:off x="748489" y="507099"/>
            <a:ext cx="8762867" cy="8941701"/>
          </a:xfrm>
          <a:custGeom>
            <a:avLst/>
            <a:gdLst/>
            <a:ahLst/>
            <a:cxnLst/>
            <a:rect l="l" t="t" r="r" b="b"/>
            <a:pathLst>
              <a:path w="8762867" h="8941701">
                <a:moveTo>
                  <a:pt x="8762867" y="0"/>
                </a:moveTo>
                <a:lnTo>
                  <a:pt x="0" y="0"/>
                </a:lnTo>
                <a:lnTo>
                  <a:pt x="0" y="8941701"/>
                </a:lnTo>
                <a:lnTo>
                  <a:pt x="8762867" y="8941701"/>
                </a:lnTo>
                <a:lnTo>
                  <a:pt x="8762867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5276127" y="1257339"/>
            <a:ext cx="7354554" cy="1497655"/>
          </a:xfrm>
          <a:custGeom>
            <a:avLst/>
            <a:gdLst/>
            <a:ahLst/>
            <a:cxnLst/>
            <a:rect l="l" t="t" r="r" b="b"/>
            <a:pathLst>
              <a:path w="7354554" h="1497655">
                <a:moveTo>
                  <a:pt x="0" y="0"/>
                </a:moveTo>
                <a:lnTo>
                  <a:pt x="7354555" y="0"/>
                </a:lnTo>
                <a:lnTo>
                  <a:pt x="7354555" y="1497654"/>
                </a:lnTo>
                <a:lnTo>
                  <a:pt x="0" y="149765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5375286" y="1496507"/>
            <a:ext cx="7156238" cy="8335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88"/>
              </a:lnSpc>
            </a:pPr>
            <a:r>
              <a:rPr lang="id-ID" sz="5845" dirty="0" smtClean="0">
                <a:solidFill>
                  <a:srgbClr val="316981"/>
                </a:solidFill>
                <a:latin typeface="Abstracted Dream"/>
              </a:rPr>
              <a:t>Pembahasan</a:t>
            </a:r>
            <a:endParaRPr lang="en-US" sz="5845" dirty="0">
              <a:solidFill>
                <a:srgbClr val="316981"/>
              </a:solidFill>
              <a:latin typeface="Abstracted Dream"/>
            </a:endParaRPr>
          </a:p>
        </p:txBody>
      </p:sp>
      <p:sp>
        <p:nvSpPr>
          <p:cNvPr id="12" name="Freeform 12"/>
          <p:cNvSpPr/>
          <p:nvPr/>
        </p:nvSpPr>
        <p:spPr>
          <a:xfrm>
            <a:off x="4336043" y="3654587"/>
            <a:ext cx="9234724" cy="4860495"/>
          </a:xfrm>
          <a:custGeom>
            <a:avLst/>
            <a:gdLst/>
            <a:ahLst/>
            <a:cxnLst/>
            <a:rect l="l" t="t" r="r" b="b"/>
            <a:pathLst>
              <a:path w="9234724" h="4860495">
                <a:moveTo>
                  <a:pt x="0" y="0"/>
                </a:moveTo>
                <a:lnTo>
                  <a:pt x="9234723" y="0"/>
                </a:lnTo>
                <a:lnTo>
                  <a:pt x="9234723" y="4860495"/>
                </a:lnTo>
                <a:lnTo>
                  <a:pt x="0" y="486049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 b="-50294"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4811996" y="3914616"/>
            <a:ext cx="1530287" cy="1530287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16981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4621496" y="6335046"/>
            <a:ext cx="1530287" cy="1530287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16981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4621496" y="4137228"/>
            <a:ext cx="1911287" cy="9705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27"/>
              </a:lnSpc>
            </a:pPr>
            <a:r>
              <a:rPr lang="en-US" sz="5662" dirty="0">
                <a:solidFill>
                  <a:srgbClr val="FFFFFF"/>
                </a:solidFill>
                <a:latin typeface="Open Sans Bold"/>
              </a:rPr>
              <a:t>01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4430996" y="6557741"/>
            <a:ext cx="1911287" cy="9705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27"/>
              </a:lnSpc>
            </a:pPr>
            <a:r>
              <a:rPr lang="en-US" sz="5662">
                <a:solidFill>
                  <a:srgbClr val="FFFFFF"/>
                </a:solidFill>
                <a:latin typeface="Open Sans Bold"/>
              </a:rPr>
              <a:t>02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6494683" y="3914616"/>
            <a:ext cx="6515141" cy="1552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33"/>
              </a:lnSpc>
            </a:pPr>
            <a:r>
              <a:rPr lang="en-US" sz="2238">
                <a:solidFill>
                  <a:srgbClr val="FFFFFF"/>
                </a:solidFill>
                <a:latin typeface="Open Sans Bold"/>
              </a:rPr>
              <a:t>Lorem ipsum dolor sit amet, consectetur adipiscing elit. Quisque non elit mauris. Cras euismod, metus ac finibus finibus, felis dui suscipit purus, a maximus leo ligula at dolor.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6313708" y="6287421"/>
            <a:ext cx="6515141" cy="1552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33"/>
              </a:lnSpc>
            </a:pPr>
            <a:r>
              <a:rPr lang="en-US" sz="2238">
                <a:solidFill>
                  <a:srgbClr val="FFFFFF"/>
                </a:solidFill>
                <a:latin typeface="Open Sans Bold"/>
              </a:rPr>
              <a:t>Lorem ipsum dolor sit amet, consectetur adipiscing elit. Quisque non elit mauris. Cras euismod, metus ac finibus finibus, felis dui suscipit purus, a maximus leo ligula at dolor.</a:t>
            </a:r>
          </a:p>
        </p:txBody>
      </p:sp>
    </p:spTree>
    <p:extLst>
      <p:ext uri="{BB962C8B-B14F-4D97-AF65-F5344CB8AC3E}">
        <p14:creationId xmlns:p14="http://schemas.microsoft.com/office/powerpoint/2010/main" val="27469524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698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220450" y="-428625"/>
            <a:ext cx="7315200" cy="4083212"/>
          </a:xfrm>
          <a:custGeom>
            <a:avLst/>
            <a:gdLst/>
            <a:ahLst/>
            <a:cxnLst/>
            <a:rect l="l" t="t" r="r" b="b"/>
            <a:pathLst>
              <a:path w="7315200" h="4083212">
                <a:moveTo>
                  <a:pt x="0" y="0"/>
                </a:moveTo>
                <a:lnTo>
                  <a:pt x="7315200" y="0"/>
                </a:lnTo>
                <a:lnTo>
                  <a:pt x="7315200" y="4083212"/>
                </a:lnTo>
                <a:lnTo>
                  <a:pt x="0" y="40832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76225" y="-428625"/>
            <a:ext cx="7315200" cy="4083212"/>
          </a:xfrm>
          <a:custGeom>
            <a:avLst/>
            <a:gdLst/>
            <a:ahLst/>
            <a:cxnLst/>
            <a:rect l="l" t="t" r="r" b="b"/>
            <a:pathLst>
              <a:path w="7315200" h="4083212">
                <a:moveTo>
                  <a:pt x="0" y="0"/>
                </a:moveTo>
                <a:lnTo>
                  <a:pt x="7315200" y="0"/>
                </a:lnTo>
                <a:lnTo>
                  <a:pt x="7315200" y="4083212"/>
                </a:lnTo>
                <a:lnTo>
                  <a:pt x="0" y="40832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3981450" y="-428625"/>
            <a:ext cx="7315200" cy="4083212"/>
          </a:xfrm>
          <a:custGeom>
            <a:avLst/>
            <a:gdLst/>
            <a:ahLst/>
            <a:cxnLst/>
            <a:rect l="l" t="t" r="r" b="b"/>
            <a:pathLst>
              <a:path w="7315200" h="4083212">
                <a:moveTo>
                  <a:pt x="0" y="0"/>
                </a:moveTo>
                <a:lnTo>
                  <a:pt x="7315200" y="0"/>
                </a:lnTo>
                <a:lnTo>
                  <a:pt x="7315200" y="4083212"/>
                </a:lnTo>
                <a:lnTo>
                  <a:pt x="0" y="40832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1234738" y="6509275"/>
            <a:ext cx="7315200" cy="4083212"/>
          </a:xfrm>
          <a:custGeom>
            <a:avLst/>
            <a:gdLst/>
            <a:ahLst/>
            <a:cxnLst/>
            <a:rect l="l" t="t" r="r" b="b"/>
            <a:pathLst>
              <a:path w="7315200" h="4083212">
                <a:moveTo>
                  <a:pt x="0" y="0"/>
                </a:moveTo>
                <a:lnTo>
                  <a:pt x="7315200" y="0"/>
                </a:lnTo>
                <a:lnTo>
                  <a:pt x="7315200" y="4083212"/>
                </a:lnTo>
                <a:lnTo>
                  <a:pt x="0" y="40832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261938" y="6509275"/>
            <a:ext cx="7315200" cy="4083212"/>
          </a:xfrm>
          <a:custGeom>
            <a:avLst/>
            <a:gdLst/>
            <a:ahLst/>
            <a:cxnLst/>
            <a:rect l="l" t="t" r="r" b="b"/>
            <a:pathLst>
              <a:path w="7315200" h="4083212">
                <a:moveTo>
                  <a:pt x="0" y="0"/>
                </a:moveTo>
                <a:lnTo>
                  <a:pt x="7315200" y="0"/>
                </a:lnTo>
                <a:lnTo>
                  <a:pt x="7315200" y="4083212"/>
                </a:lnTo>
                <a:lnTo>
                  <a:pt x="0" y="40832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3995738" y="6509275"/>
            <a:ext cx="7315200" cy="4083212"/>
          </a:xfrm>
          <a:custGeom>
            <a:avLst/>
            <a:gdLst/>
            <a:ahLst/>
            <a:cxnLst/>
            <a:rect l="l" t="t" r="r" b="b"/>
            <a:pathLst>
              <a:path w="7315200" h="4083212">
                <a:moveTo>
                  <a:pt x="0" y="0"/>
                </a:moveTo>
                <a:lnTo>
                  <a:pt x="7315200" y="0"/>
                </a:lnTo>
                <a:lnTo>
                  <a:pt x="7315200" y="4083212"/>
                </a:lnTo>
                <a:lnTo>
                  <a:pt x="0" y="40832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8496433" y="507099"/>
            <a:ext cx="8762867" cy="8941701"/>
          </a:xfrm>
          <a:custGeom>
            <a:avLst/>
            <a:gdLst/>
            <a:ahLst/>
            <a:cxnLst/>
            <a:rect l="l" t="t" r="r" b="b"/>
            <a:pathLst>
              <a:path w="8762867" h="8941701">
                <a:moveTo>
                  <a:pt x="0" y="0"/>
                </a:moveTo>
                <a:lnTo>
                  <a:pt x="8762867" y="0"/>
                </a:lnTo>
                <a:lnTo>
                  <a:pt x="8762867" y="8941701"/>
                </a:lnTo>
                <a:lnTo>
                  <a:pt x="0" y="894170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flipH="1">
            <a:off x="748489" y="507099"/>
            <a:ext cx="8762867" cy="8941701"/>
          </a:xfrm>
          <a:custGeom>
            <a:avLst/>
            <a:gdLst/>
            <a:ahLst/>
            <a:cxnLst/>
            <a:rect l="l" t="t" r="r" b="b"/>
            <a:pathLst>
              <a:path w="8762867" h="8941701">
                <a:moveTo>
                  <a:pt x="8762867" y="0"/>
                </a:moveTo>
                <a:lnTo>
                  <a:pt x="0" y="0"/>
                </a:lnTo>
                <a:lnTo>
                  <a:pt x="0" y="8941701"/>
                </a:lnTo>
                <a:lnTo>
                  <a:pt x="8762867" y="8941701"/>
                </a:lnTo>
                <a:lnTo>
                  <a:pt x="8762867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5276127" y="1257339"/>
            <a:ext cx="7354554" cy="1497655"/>
          </a:xfrm>
          <a:custGeom>
            <a:avLst/>
            <a:gdLst/>
            <a:ahLst/>
            <a:cxnLst/>
            <a:rect l="l" t="t" r="r" b="b"/>
            <a:pathLst>
              <a:path w="7354554" h="1497655">
                <a:moveTo>
                  <a:pt x="0" y="0"/>
                </a:moveTo>
                <a:lnTo>
                  <a:pt x="7354555" y="0"/>
                </a:lnTo>
                <a:lnTo>
                  <a:pt x="7354555" y="1497654"/>
                </a:lnTo>
                <a:lnTo>
                  <a:pt x="0" y="149765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5845509" y="1613020"/>
            <a:ext cx="6215791" cy="8287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51"/>
              </a:lnSpc>
            </a:pPr>
            <a:r>
              <a:rPr lang="en-US" sz="5091">
                <a:solidFill>
                  <a:srgbClr val="316981"/>
                </a:solidFill>
                <a:latin typeface="Abstracted Dream"/>
              </a:rPr>
              <a:t>ANGGOTA KELOMPOK 2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615932" y="4034210"/>
            <a:ext cx="9020699" cy="33547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36080" lvl="1" indent="-518040" algn="l">
              <a:lnSpc>
                <a:spcPts val="6718"/>
              </a:lnSpc>
              <a:buAutoNum type="arabicPeriod"/>
            </a:pPr>
            <a:r>
              <a:rPr lang="en-US" sz="4798">
                <a:solidFill>
                  <a:srgbClr val="316981"/>
                </a:solidFill>
                <a:latin typeface="Open Sans"/>
              </a:rPr>
              <a:t>Korina Villanueva</a:t>
            </a:r>
          </a:p>
          <a:p>
            <a:pPr marL="1036080" lvl="1" indent="-518040" algn="l">
              <a:lnSpc>
                <a:spcPts val="6718"/>
              </a:lnSpc>
              <a:buAutoNum type="arabicPeriod"/>
            </a:pPr>
            <a:r>
              <a:rPr lang="en-US" sz="4798">
                <a:solidFill>
                  <a:srgbClr val="316981"/>
                </a:solidFill>
                <a:latin typeface="Open Sans"/>
              </a:rPr>
              <a:t>Hannah Morales</a:t>
            </a:r>
          </a:p>
          <a:p>
            <a:pPr marL="1036080" lvl="1" indent="-518040" algn="l">
              <a:lnSpc>
                <a:spcPts val="6718"/>
              </a:lnSpc>
              <a:buAutoNum type="arabicPeriod"/>
            </a:pPr>
            <a:r>
              <a:rPr lang="en-US" sz="4798">
                <a:solidFill>
                  <a:srgbClr val="316981"/>
                </a:solidFill>
                <a:latin typeface="Open Sans"/>
              </a:rPr>
              <a:t>Harumi Kobayashi</a:t>
            </a:r>
          </a:p>
          <a:p>
            <a:pPr marL="1036080" lvl="1" indent="-518040" algn="l">
              <a:lnSpc>
                <a:spcPts val="6718"/>
              </a:lnSpc>
              <a:buAutoNum type="arabicPeriod"/>
            </a:pPr>
            <a:r>
              <a:rPr lang="en-US" sz="4798">
                <a:solidFill>
                  <a:srgbClr val="316981"/>
                </a:solidFill>
                <a:latin typeface="Open Sans"/>
              </a:rPr>
              <a:t>Anna Katrina Marchesi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7ACC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220450" y="-428625"/>
            <a:ext cx="7315200" cy="4083212"/>
          </a:xfrm>
          <a:custGeom>
            <a:avLst/>
            <a:gdLst/>
            <a:ahLst/>
            <a:cxnLst/>
            <a:rect l="l" t="t" r="r" b="b"/>
            <a:pathLst>
              <a:path w="7315200" h="4083212">
                <a:moveTo>
                  <a:pt x="0" y="0"/>
                </a:moveTo>
                <a:lnTo>
                  <a:pt x="7315200" y="0"/>
                </a:lnTo>
                <a:lnTo>
                  <a:pt x="7315200" y="4083212"/>
                </a:lnTo>
                <a:lnTo>
                  <a:pt x="0" y="40832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76225" y="-428625"/>
            <a:ext cx="7315200" cy="4083212"/>
          </a:xfrm>
          <a:custGeom>
            <a:avLst/>
            <a:gdLst/>
            <a:ahLst/>
            <a:cxnLst/>
            <a:rect l="l" t="t" r="r" b="b"/>
            <a:pathLst>
              <a:path w="7315200" h="4083212">
                <a:moveTo>
                  <a:pt x="0" y="0"/>
                </a:moveTo>
                <a:lnTo>
                  <a:pt x="7315200" y="0"/>
                </a:lnTo>
                <a:lnTo>
                  <a:pt x="7315200" y="4083212"/>
                </a:lnTo>
                <a:lnTo>
                  <a:pt x="0" y="40832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3981450" y="-428625"/>
            <a:ext cx="7315200" cy="4083212"/>
          </a:xfrm>
          <a:custGeom>
            <a:avLst/>
            <a:gdLst/>
            <a:ahLst/>
            <a:cxnLst/>
            <a:rect l="l" t="t" r="r" b="b"/>
            <a:pathLst>
              <a:path w="7315200" h="4083212">
                <a:moveTo>
                  <a:pt x="0" y="0"/>
                </a:moveTo>
                <a:lnTo>
                  <a:pt x="7315200" y="0"/>
                </a:lnTo>
                <a:lnTo>
                  <a:pt x="7315200" y="4083212"/>
                </a:lnTo>
                <a:lnTo>
                  <a:pt x="0" y="40832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5276127" y="1257339"/>
            <a:ext cx="7354554" cy="1497655"/>
          </a:xfrm>
          <a:custGeom>
            <a:avLst/>
            <a:gdLst/>
            <a:ahLst/>
            <a:cxnLst/>
            <a:rect l="l" t="t" r="r" b="b"/>
            <a:pathLst>
              <a:path w="7354554" h="1497655">
                <a:moveTo>
                  <a:pt x="0" y="0"/>
                </a:moveTo>
                <a:lnTo>
                  <a:pt x="7354555" y="0"/>
                </a:lnTo>
                <a:lnTo>
                  <a:pt x="7354555" y="1497654"/>
                </a:lnTo>
                <a:lnTo>
                  <a:pt x="0" y="14976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587371" y="4641828"/>
            <a:ext cx="8140074" cy="1867448"/>
            <a:chOff x="0" y="0"/>
            <a:chExt cx="2488490" cy="57089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488491" cy="570895"/>
            </a:xfrm>
            <a:custGeom>
              <a:avLst/>
              <a:gdLst/>
              <a:ahLst/>
              <a:cxnLst/>
              <a:rect l="l" t="t" r="r" b="b"/>
              <a:pathLst>
                <a:path w="2488491" h="570895">
                  <a:moveTo>
                    <a:pt x="48505" y="0"/>
                  </a:moveTo>
                  <a:lnTo>
                    <a:pt x="2439985" y="0"/>
                  </a:lnTo>
                  <a:cubicBezTo>
                    <a:pt x="2466774" y="0"/>
                    <a:pt x="2488491" y="21717"/>
                    <a:pt x="2488491" y="48505"/>
                  </a:cubicBezTo>
                  <a:lnTo>
                    <a:pt x="2488491" y="522389"/>
                  </a:lnTo>
                  <a:cubicBezTo>
                    <a:pt x="2488491" y="535254"/>
                    <a:pt x="2483380" y="547591"/>
                    <a:pt x="2474284" y="556688"/>
                  </a:cubicBezTo>
                  <a:cubicBezTo>
                    <a:pt x="2465187" y="565784"/>
                    <a:pt x="2452850" y="570895"/>
                    <a:pt x="2439985" y="570895"/>
                  </a:cubicBezTo>
                  <a:lnTo>
                    <a:pt x="48505" y="570895"/>
                  </a:lnTo>
                  <a:cubicBezTo>
                    <a:pt x="35641" y="570895"/>
                    <a:pt x="23303" y="565784"/>
                    <a:pt x="14207" y="556688"/>
                  </a:cubicBezTo>
                  <a:cubicBezTo>
                    <a:pt x="5110" y="547591"/>
                    <a:pt x="0" y="535254"/>
                    <a:pt x="0" y="522389"/>
                  </a:cubicBezTo>
                  <a:lnTo>
                    <a:pt x="0" y="48505"/>
                  </a:lnTo>
                  <a:cubicBezTo>
                    <a:pt x="0" y="35641"/>
                    <a:pt x="5110" y="23303"/>
                    <a:pt x="14207" y="14207"/>
                  </a:cubicBezTo>
                  <a:cubicBezTo>
                    <a:pt x="23303" y="5110"/>
                    <a:pt x="35641" y="0"/>
                    <a:pt x="48505" y="0"/>
                  </a:cubicBezTo>
                  <a:close/>
                </a:path>
              </a:pathLst>
            </a:custGeom>
            <a:solidFill>
              <a:srgbClr val="316981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2488490" cy="6089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5384800" y="1546306"/>
            <a:ext cx="7137210" cy="952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88"/>
              </a:lnSpc>
            </a:pPr>
            <a:r>
              <a:rPr lang="en-US" sz="5845">
                <a:solidFill>
                  <a:srgbClr val="316981"/>
                </a:solidFill>
                <a:latin typeface="Abstracted Dream"/>
              </a:rPr>
              <a:t>PEMBAGIAN TUGAS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031674" y="3774136"/>
            <a:ext cx="5251467" cy="6719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88"/>
              </a:lnSpc>
            </a:pPr>
            <a:r>
              <a:rPr lang="en-US" sz="3920">
                <a:solidFill>
                  <a:srgbClr val="FFFFFF"/>
                </a:solidFill>
                <a:latin typeface="Open Sans Bold"/>
              </a:rPr>
              <a:t>1. Korina Villanueva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9568655" y="4646104"/>
            <a:ext cx="8140074" cy="1867448"/>
            <a:chOff x="0" y="0"/>
            <a:chExt cx="2488490" cy="57089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488491" cy="570895"/>
            </a:xfrm>
            <a:custGeom>
              <a:avLst/>
              <a:gdLst/>
              <a:ahLst/>
              <a:cxnLst/>
              <a:rect l="l" t="t" r="r" b="b"/>
              <a:pathLst>
                <a:path w="2488491" h="570895">
                  <a:moveTo>
                    <a:pt x="48505" y="0"/>
                  </a:moveTo>
                  <a:lnTo>
                    <a:pt x="2439985" y="0"/>
                  </a:lnTo>
                  <a:cubicBezTo>
                    <a:pt x="2466774" y="0"/>
                    <a:pt x="2488491" y="21717"/>
                    <a:pt x="2488491" y="48505"/>
                  </a:cubicBezTo>
                  <a:lnTo>
                    <a:pt x="2488491" y="522389"/>
                  </a:lnTo>
                  <a:cubicBezTo>
                    <a:pt x="2488491" y="535254"/>
                    <a:pt x="2483380" y="547591"/>
                    <a:pt x="2474284" y="556688"/>
                  </a:cubicBezTo>
                  <a:cubicBezTo>
                    <a:pt x="2465187" y="565784"/>
                    <a:pt x="2452850" y="570895"/>
                    <a:pt x="2439985" y="570895"/>
                  </a:cubicBezTo>
                  <a:lnTo>
                    <a:pt x="48505" y="570895"/>
                  </a:lnTo>
                  <a:cubicBezTo>
                    <a:pt x="35641" y="570895"/>
                    <a:pt x="23303" y="565784"/>
                    <a:pt x="14207" y="556688"/>
                  </a:cubicBezTo>
                  <a:cubicBezTo>
                    <a:pt x="5110" y="547591"/>
                    <a:pt x="0" y="535254"/>
                    <a:pt x="0" y="522389"/>
                  </a:cubicBezTo>
                  <a:lnTo>
                    <a:pt x="0" y="48505"/>
                  </a:lnTo>
                  <a:cubicBezTo>
                    <a:pt x="0" y="35641"/>
                    <a:pt x="5110" y="23303"/>
                    <a:pt x="14207" y="14207"/>
                  </a:cubicBezTo>
                  <a:cubicBezTo>
                    <a:pt x="23303" y="5110"/>
                    <a:pt x="35641" y="0"/>
                    <a:pt x="48505" y="0"/>
                  </a:cubicBezTo>
                  <a:close/>
                </a:path>
              </a:pathLst>
            </a:custGeom>
            <a:solidFill>
              <a:srgbClr val="316981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2488490" cy="6089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587371" y="7617157"/>
            <a:ext cx="8140074" cy="1867448"/>
            <a:chOff x="0" y="0"/>
            <a:chExt cx="2488490" cy="570895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488491" cy="570895"/>
            </a:xfrm>
            <a:custGeom>
              <a:avLst/>
              <a:gdLst/>
              <a:ahLst/>
              <a:cxnLst/>
              <a:rect l="l" t="t" r="r" b="b"/>
              <a:pathLst>
                <a:path w="2488491" h="570895">
                  <a:moveTo>
                    <a:pt x="48505" y="0"/>
                  </a:moveTo>
                  <a:lnTo>
                    <a:pt x="2439985" y="0"/>
                  </a:lnTo>
                  <a:cubicBezTo>
                    <a:pt x="2466774" y="0"/>
                    <a:pt x="2488491" y="21717"/>
                    <a:pt x="2488491" y="48505"/>
                  </a:cubicBezTo>
                  <a:lnTo>
                    <a:pt x="2488491" y="522389"/>
                  </a:lnTo>
                  <a:cubicBezTo>
                    <a:pt x="2488491" y="535254"/>
                    <a:pt x="2483380" y="547591"/>
                    <a:pt x="2474284" y="556688"/>
                  </a:cubicBezTo>
                  <a:cubicBezTo>
                    <a:pt x="2465187" y="565784"/>
                    <a:pt x="2452850" y="570895"/>
                    <a:pt x="2439985" y="570895"/>
                  </a:cubicBezTo>
                  <a:lnTo>
                    <a:pt x="48505" y="570895"/>
                  </a:lnTo>
                  <a:cubicBezTo>
                    <a:pt x="35641" y="570895"/>
                    <a:pt x="23303" y="565784"/>
                    <a:pt x="14207" y="556688"/>
                  </a:cubicBezTo>
                  <a:cubicBezTo>
                    <a:pt x="5110" y="547591"/>
                    <a:pt x="0" y="535254"/>
                    <a:pt x="0" y="522389"/>
                  </a:cubicBezTo>
                  <a:lnTo>
                    <a:pt x="0" y="48505"/>
                  </a:lnTo>
                  <a:cubicBezTo>
                    <a:pt x="0" y="35641"/>
                    <a:pt x="5110" y="23303"/>
                    <a:pt x="14207" y="14207"/>
                  </a:cubicBezTo>
                  <a:cubicBezTo>
                    <a:pt x="23303" y="5110"/>
                    <a:pt x="35641" y="0"/>
                    <a:pt x="48505" y="0"/>
                  </a:cubicBezTo>
                  <a:close/>
                </a:path>
              </a:pathLst>
            </a:custGeom>
            <a:solidFill>
              <a:srgbClr val="316981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2488490" cy="6089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9492455" y="7671325"/>
            <a:ext cx="8140074" cy="1867448"/>
            <a:chOff x="0" y="0"/>
            <a:chExt cx="2488490" cy="570895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488491" cy="570895"/>
            </a:xfrm>
            <a:custGeom>
              <a:avLst/>
              <a:gdLst/>
              <a:ahLst/>
              <a:cxnLst/>
              <a:rect l="l" t="t" r="r" b="b"/>
              <a:pathLst>
                <a:path w="2488491" h="570895">
                  <a:moveTo>
                    <a:pt x="48505" y="0"/>
                  </a:moveTo>
                  <a:lnTo>
                    <a:pt x="2439985" y="0"/>
                  </a:lnTo>
                  <a:cubicBezTo>
                    <a:pt x="2466774" y="0"/>
                    <a:pt x="2488491" y="21717"/>
                    <a:pt x="2488491" y="48505"/>
                  </a:cubicBezTo>
                  <a:lnTo>
                    <a:pt x="2488491" y="522389"/>
                  </a:lnTo>
                  <a:cubicBezTo>
                    <a:pt x="2488491" y="535254"/>
                    <a:pt x="2483380" y="547591"/>
                    <a:pt x="2474284" y="556688"/>
                  </a:cubicBezTo>
                  <a:cubicBezTo>
                    <a:pt x="2465187" y="565784"/>
                    <a:pt x="2452850" y="570895"/>
                    <a:pt x="2439985" y="570895"/>
                  </a:cubicBezTo>
                  <a:lnTo>
                    <a:pt x="48505" y="570895"/>
                  </a:lnTo>
                  <a:cubicBezTo>
                    <a:pt x="35641" y="570895"/>
                    <a:pt x="23303" y="565784"/>
                    <a:pt x="14207" y="556688"/>
                  </a:cubicBezTo>
                  <a:cubicBezTo>
                    <a:pt x="5110" y="547591"/>
                    <a:pt x="0" y="535254"/>
                    <a:pt x="0" y="522389"/>
                  </a:cubicBezTo>
                  <a:lnTo>
                    <a:pt x="0" y="48505"/>
                  </a:lnTo>
                  <a:cubicBezTo>
                    <a:pt x="0" y="35641"/>
                    <a:pt x="5110" y="23303"/>
                    <a:pt x="14207" y="14207"/>
                  </a:cubicBezTo>
                  <a:cubicBezTo>
                    <a:pt x="23303" y="5110"/>
                    <a:pt x="35641" y="0"/>
                    <a:pt x="48505" y="0"/>
                  </a:cubicBezTo>
                  <a:close/>
                </a:path>
              </a:pathLst>
            </a:custGeom>
            <a:solidFill>
              <a:srgbClr val="316981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2488490" cy="6089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2031674" y="6827932"/>
            <a:ext cx="5251467" cy="6719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88"/>
              </a:lnSpc>
            </a:pPr>
            <a:r>
              <a:rPr lang="en-US" sz="3920">
                <a:solidFill>
                  <a:srgbClr val="FFFFFF"/>
                </a:solidFill>
                <a:latin typeface="Open Sans Bold"/>
              </a:rPr>
              <a:t>3. Harumi Kobayashi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0828032" y="3831286"/>
            <a:ext cx="5251467" cy="6719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88"/>
              </a:lnSpc>
            </a:pPr>
            <a:r>
              <a:rPr lang="en-US" sz="3920">
                <a:solidFill>
                  <a:srgbClr val="FFFFFF"/>
                </a:solidFill>
                <a:latin typeface="Open Sans Bold"/>
              </a:rPr>
              <a:t>2. Hannah Moreles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9865684" y="6897589"/>
            <a:ext cx="7393616" cy="6719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88"/>
              </a:lnSpc>
            </a:pPr>
            <a:r>
              <a:rPr lang="en-US" sz="3920">
                <a:solidFill>
                  <a:srgbClr val="FFFFFF"/>
                </a:solidFill>
                <a:latin typeface="Open Sans Bold"/>
              </a:rPr>
              <a:t>4. Anna Katrina Marchesi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850174" y="4923658"/>
            <a:ext cx="7614468" cy="12656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50"/>
              </a:lnSpc>
            </a:pPr>
            <a:r>
              <a:rPr lang="en-US" sz="2464">
                <a:solidFill>
                  <a:srgbClr val="FFFFFF"/>
                </a:solidFill>
                <a:latin typeface="Open Sans Bold"/>
              </a:rPr>
              <a:t>Lorem ipsum dolor sit amet, consectetur adipiscing elit. Quisque non elit mauris. Cras euismod, metus ac finibus finibus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9865684" y="4923658"/>
            <a:ext cx="7614468" cy="12656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50"/>
              </a:lnSpc>
            </a:pPr>
            <a:r>
              <a:rPr lang="en-US" sz="2464">
                <a:solidFill>
                  <a:srgbClr val="FFFFFF"/>
                </a:solidFill>
                <a:latin typeface="Open Sans Bold"/>
              </a:rPr>
              <a:t>Lorem ipsum dolor sit amet, consectetur adipiscing elit. Quisque non elit mauris. Cras euismod, metus ac finibus finibus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850174" y="7852300"/>
            <a:ext cx="7614468" cy="12656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50"/>
              </a:lnSpc>
            </a:pPr>
            <a:r>
              <a:rPr lang="en-US" sz="2464">
                <a:solidFill>
                  <a:srgbClr val="FFFFFF"/>
                </a:solidFill>
                <a:latin typeface="Open Sans Bold"/>
              </a:rPr>
              <a:t>Lorem ipsum dolor sit amet, consectetur adipiscing elit. Quisque non elit mauris. Cras euismod, metus ac finibus finibus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9865684" y="7924581"/>
            <a:ext cx="7614468" cy="12656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50"/>
              </a:lnSpc>
            </a:pPr>
            <a:r>
              <a:rPr lang="en-US" sz="2464">
                <a:solidFill>
                  <a:srgbClr val="FFFFFF"/>
                </a:solidFill>
                <a:latin typeface="Open Sans Bold"/>
              </a:rPr>
              <a:t>Lorem ipsum dolor sit amet, consectetur adipiscing elit. Quisque non elit mauris. Cras euismod, metus ac finibus finibus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698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201400" y="-428625"/>
            <a:ext cx="7315200" cy="4083212"/>
          </a:xfrm>
          <a:custGeom>
            <a:avLst/>
            <a:gdLst/>
            <a:ahLst/>
            <a:cxnLst/>
            <a:rect l="l" t="t" r="r" b="b"/>
            <a:pathLst>
              <a:path w="7315200" h="4083212">
                <a:moveTo>
                  <a:pt x="0" y="0"/>
                </a:moveTo>
                <a:lnTo>
                  <a:pt x="7315200" y="0"/>
                </a:lnTo>
                <a:lnTo>
                  <a:pt x="7315200" y="4083212"/>
                </a:lnTo>
                <a:lnTo>
                  <a:pt x="0" y="40832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76225" y="-428625"/>
            <a:ext cx="7315200" cy="4083212"/>
          </a:xfrm>
          <a:custGeom>
            <a:avLst/>
            <a:gdLst/>
            <a:ahLst/>
            <a:cxnLst/>
            <a:rect l="l" t="t" r="r" b="b"/>
            <a:pathLst>
              <a:path w="7315200" h="4083212">
                <a:moveTo>
                  <a:pt x="0" y="0"/>
                </a:moveTo>
                <a:lnTo>
                  <a:pt x="7315200" y="0"/>
                </a:lnTo>
                <a:lnTo>
                  <a:pt x="7315200" y="4083212"/>
                </a:lnTo>
                <a:lnTo>
                  <a:pt x="0" y="40832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3981450" y="-428625"/>
            <a:ext cx="7315200" cy="4083212"/>
          </a:xfrm>
          <a:custGeom>
            <a:avLst/>
            <a:gdLst/>
            <a:ahLst/>
            <a:cxnLst/>
            <a:rect l="l" t="t" r="r" b="b"/>
            <a:pathLst>
              <a:path w="7315200" h="4083212">
                <a:moveTo>
                  <a:pt x="0" y="0"/>
                </a:moveTo>
                <a:lnTo>
                  <a:pt x="7315200" y="0"/>
                </a:lnTo>
                <a:lnTo>
                  <a:pt x="7315200" y="4083212"/>
                </a:lnTo>
                <a:lnTo>
                  <a:pt x="0" y="40832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1201400" y="6509275"/>
            <a:ext cx="7315200" cy="4083212"/>
          </a:xfrm>
          <a:custGeom>
            <a:avLst/>
            <a:gdLst/>
            <a:ahLst/>
            <a:cxnLst/>
            <a:rect l="l" t="t" r="r" b="b"/>
            <a:pathLst>
              <a:path w="7315200" h="4083212">
                <a:moveTo>
                  <a:pt x="0" y="0"/>
                </a:moveTo>
                <a:lnTo>
                  <a:pt x="7315200" y="0"/>
                </a:lnTo>
                <a:lnTo>
                  <a:pt x="7315200" y="4083212"/>
                </a:lnTo>
                <a:lnTo>
                  <a:pt x="0" y="40832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261938" y="6509275"/>
            <a:ext cx="7315200" cy="4083212"/>
          </a:xfrm>
          <a:custGeom>
            <a:avLst/>
            <a:gdLst/>
            <a:ahLst/>
            <a:cxnLst/>
            <a:rect l="l" t="t" r="r" b="b"/>
            <a:pathLst>
              <a:path w="7315200" h="4083212">
                <a:moveTo>
                  <a:pt x="0" y="0"/>
                </a:moveTo>
                <a:lnTo>
                  <a:pt x="7315200" y="0"/>
                </a:lnTo>
                <a:lnTo>
                  <a:pt x="7315200" y="4083212"/>
                </a:lnTo>
                <a:lnTo>
                  <a:pt x="0" y="40832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3995738" y="6509275"/>
            <a:ext cx="7315200" cy="4083212"/>
          </a:xfrm>
          <a:custGeom>
            <a:avLst/>
            <a:gdLst/>
            <a:ahLst/>
            <a:cxnLst/>
            <a:rect l="l" t="t" r="r" b="b"/>
            <a:pathLst>
              <a:path w="7315200" h="4083212">
                <a:moveTo>
                  <a:pt x="0" y="0"/>
                </a:moveTo>
                <a:lnTo>
                  <a:pt x="7315200" y="0"/>
                </a:lnTo>
                <a:lnTo>
                  <a:pt x="7315200" y="4083212"/>
                </a:lnTo>
                <a:lnTo>
                  <a:pt x="0" y="40832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369756" y="3825689"/>
            <a:ext cx="14975629" cy="23505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029"/>
              </a:lnSpc>
            </a:pPr>
            <a:r>
              <a:rPr lang="en-US" sz="14441">
                <a:solidFill>
                  <a:srgbClr val="FFFFFF"/>
                </a:solidFill>
                <a:latin typeface="Abstracted Dream"/>
              </a:rPr>
              <a:t>POKOK BAHASAN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698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220450" y="-428625"/>
            <a:ext cx="7315200" cy="4083212"/>
          </a:xfrm>
          <a:custGeom>
            <a:avLst/>
            <a:gdLst/>
            <a:ahLst/>
            <a:cxnLst/>
            <a:rect l="l" t="t" r="r" b="b"/>
            <a:pathLst>
              <a:path w="7315200" h="4083212">
                <a:moveTo>
                  <a:pt x="0" y="0"/>
                </a:moveTo>
                <a:lnTo>
                  <a:pt x="7315200" y="0"/>
                </a:lnTo>
                <a:lnTo>
                  <a:pt x="7315200" y="4083212"/>
                </a:lnTo>
                <a:lnTo>
                  <a:pt x="0" y="40832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76225" y="-428625"/>
            <a:ext cx="7315200" cy="4083212"/>
          </a:xfrm>
          <a:custGeom>
            <a:avLst/>
            <a:gdLst/>
            <a:ahLst/>
            <a:cxnLst/>
            <a:rect l="l" t="t" r="r" b="b"/>
            <a:pathLst>
              <a:path w="7315200" h="4083212">
                <a:moveTo>
                  <a:pt x="0" y="0"/>
                </a:moveTo>
                <a:lnTo>
                  <a:pt x="7315200" y="0"/>
                </a:lnTo>
                <a:lnTo>
                  <a:pt x="7315200" y="4083212"/>
                </a:lnTo>
                <a:lnTo>
                  <a:pt x="0" y="40832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3981450" y="-428625"/>
            <a:ext cx="7315200" cy="4083212"/>
          </a:xfrm>
          <a:custGeom>
            <a:avLst/>
            <a:gdLst/>
            <a:ahLst/>
            <a:cxnLst/>
            <a:rect l="l" t="t" r="r" b="b"/>
            <a:pathLst>
              <a:path w="7315200" h="4083212">
                <a:moveTo>
                  <a:pt x="0" y="0"/>
                </a:moveTo>
                <a:lnTo>
                  <a:pt x="7315200" y="0"/>
                </a:lnTo>
                <a:lnTo>
                  <a:pt x="7315200" y="4083212"/>
                </a:lnTo>
                <a:lnTo>
                  <a:pt x="0" y="40832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8496433" y="507099"/>
            <a:ext cx="8762867" cy="8941701"/>
          </a:xfrm>
          <a:custGeom>
            <a:avLst/>
            <a:gdLst/>
            <a:ahLst/>
            <a:cxnLst/>
            <a:rect l="l" t="t" r="r" b="b"/>
            <a:pathLst>
              <a:path w="8762867" h="8941701">
                <a:moveTo>
                  <a:pt x="0" y="0"/>
                </a:moveTo>
                <a:lnTo>
                  <a:pt x="8762867" y="0"/>
                </a:lnTo>
                <a:lnTo>
                  <a:pt x="8762867" y="8941701"/>
                </a:lnTo>
                <a:lnTo>
                  <a:pt x="0" y="894170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flipH="1">
            <a:off x="748489" y="507099"/>
            <a:ext cx="8762867" cy="8941701"/>
          </a:xfrm>
          <a:custGeom>
            <a:avLst/>
            <a:gdLst/>
            <a:ahLst/>
            <a:cxnLst/>
            <a:rect l="l" t="t" r="r" b="b"/>
            <a:pathLst>
              <a:path w="8762867" h="8941701">
                <a:moveTo>
                  <a:pt x="8762867" y="0"/>
                </a:moveTo>
                <a:lnTo>
                  <a:pt x="0" y="0"/>
                </a:lnTo>
                <a:lnTo>
                  <a:pt x="0" y="8941701"/>
                </a:lnTo>
                <a:lnTo>
                  <a:pt x="8762867" y="8941701"/>
                </a:lnTo>
                <a:lnTo>
                  <a:pt x="8762867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5276127" y="1257339"/>
            <a:ext cx="7354554" cy="1497655"/>
          </a:xfrm>
          <a:custGeom>
            <a:avLst/>
            <a:gdLst/>
            <a:ahLst/>
            <a:cxnLst/>
            <a:rect l="l" t="t" r="r" b="b"/>
            <a:pathLst>
              <a:path w="7354554" h="1497655">
                <a:moveTo>
                  <a:pt x="0" y="0"/>
                </a:moveTo>
                <a:lnTo>
                  <a:pt x="7354555" y="0"/>
                </a:lnTo>
                <a:lnTo>
                  <a:pt x="7354555" y="1497654"/>
                </a:lnTo>
                <a:lnTo>
                  <a:pt x="0" y="149765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3744804" y="3564412"/>
            <a:ext cx="3062648" cy="4593971"/>
            <a:chOff x="0" y="0"/>
            <a:chExt cx="6350000" cy="9525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00" cy="9525000"/>
            </a:xfrm>
            <a:custGeom>
              <a:avLst/>
              <a:gdLst/>
              <a:ahLst/>
              <a:cxnLst/>
              <a:rect l="l" t="t" r="r" b="b"/>
              <a:pathLst>
                <a:path w="6350000" h="9525000">
                  <a:moveTo>
                    <a:pt x="0" y="9042400"/>
                  </a:moveTo>
                  <a:lnTo>
                    <a:pt x="0" y="482600"/>
                  </a:lnTo>
                  <a:cubicBezTo>
                    <a:pt x="0" y="215900"/>
                    <a:pt x="215900" y="0"/>
                    <a:pt x="482600" y="0"/>
                  </a:cubicBezTo>
                  <a:lnTo>
                    <a:pt x="5867400" y="0"/>
                  </a:lnTo>
                  <a:cubicBezTo>
                    <a:pt x="6134100" y="0"/>
                    <a:pt x="6350000" y="217170"/>
                    <a:pt x="6350000" y="482600"/>
                  </a:cubicBezTo>
                  <a:lnTo>
                    <a:pt x="6350000" y="9042400"/>
                  </a:lnTo>
                  <a:cubicBezTo>
                    <a:pt x="6350000" y="9309100"/>
                    <a:pt x="6134100" y="9525000"/>
                    <a:pt x="5867400" y="9525000"/>
                  </a:cubicBezTo>
                  <a:lnTo>
                    <a:pt x="482600" y="9525000"/>
                  </a:lnTo>
                  <a:cubicBezTo>
                    <a:pt x="217170" y="9525000"/>
                    <a:pt x="0" y="9309100"/>
                    <a:pt x="0" y="9042400"/>
                  </a:cubicBezTo>
                  <a:close/>
                </a:path>
              </a:pathLst>
            </a:custGeom>
            <a:blipFill>
              <a:blip r:embed="rId8"/>
              <a:stretch>
                <a:fillRect l="-6250" r="-6250"/>
              </a:stretch>
            </a:blipFill>
          </p:spPr>
        </p:sp>
      </p:grpSp>
      <p:sp>
        <p:nvSpPr>
          <p:cNvPr id="10" name="TextBox 10"/>
          <p:cNvSpPr txBox="1"/>
          <p:nvPr/>
        </p:nvSpPr>
        <p:spPr>
          <a:xfrm>
            <a:off x="5922307" y="1496507"/>
            <a:ext cx="6062195" cy="952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88"/>
              </a:lnSpc>
            </a:pPr>
            <a:r>
              <a:rPr lang="en-US" sz="5845">
                <a:solidFill>
                  <a:srgbClr val="316981"/>
                </a:solidFill>
                <a:latin typeface="Abstracted Dream"/>
              </a:rPr>
              <a:t>SUBJEK 1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255721" y="4520801"/>
            <a:ext cx="6959573" cy="33458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32"/>
              </a:lnSpc>
            </a:pPr>
            <a:r>
              <a:rPr lang="en-US" sz="2737">
                <a:solidFill>
                  <a:srgbClr val="316981"/>
                </a:solidFill>
                <a:latin typeface="Open Sans"/>
              </a:rPr>
              <a:t>Lorem ipsum dolor sit amet, consectetur adipiscing elit. Quisque non elit mauris. Cras euismod, metus ac finibus finibus, felis dui suscipit purus, a maximus leo ligula at dolor. Morbi et malesuada purus. Phasellus a lacus sit amet urna tempor sollicitudin.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255721" y="3768887"/>
            <a:ext cx="7171485" cy="5166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30"/>
              </a:lnSpc>
            </a:pPr>
            <a:r>
              <a:rPr lang="en-US" sz="3022">
                <a:solidFill>
                  <a:srgbClr val="316981"/>
                </a:solidFill>
                <a:latin typeface="Open Sans Bold"/>
              </a:rPr>
              <a:t>TULISKAN JUDUL PEMBAHASAN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</TotalTime>
  <Words>783</Words>
  <Application>Microsoft Office PowerPoint</Application>
  <PresentationFormat>Custom</PresentationFormat>
  <Paragraphs>56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Calibri</vt:lpstr>
      <vt:lpstr>Open Sans Bold</vt:lpstr>
      <vt:lpstr>Abstracted Dream</vt:lpstr>
      <vt:lpstr>Open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Biru dan Krem Ilustrasi Lucu Tugas presentasi</dc:title>
  <cp:lastModifiedBy>Windows 8.1 Pro</cp:lastModifiedBy>
  <cp:revision>8</cp:revision>
  <dcterms:created xsi:type="dcterms:W3CDTF">2006-08-16T00:00:00Z</dcterms:created>
  <dcterms:modified xsi:type="dcterms:W3CDTF">2024-05-11T08:53:55Z</dcterms:modified>
  <dc:identifier>DAGE51OLpu4</dc:identifier>
</cp:coreProperties>
</file>